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256" r:id="rId2"/>
    <p:sldId id="310" r:id="rId3"/>
    <p:sldId id="257" r:id="rId4"/>
    <p:sldId id="258" r:id="rId5"/>
    <p:sldId id="259" r:id="rId6"/>
    <p:sldId id="260" r:id="rId7"/>
    <p:sldId id="261" r:id="rId8"/>
    <p:sldId id="262" r:id="rId9"/>
    <p:sldId id="263" r:id="rId10"/>
    <p:sldId id="264" r:id="rId11"/>
    <p:sldId id="308" r:id="rId12"/>
    <p:sldId id="265" r:id="rId13"/>
    <p:sldId id="266" r:id="rId14"/>
    <p:sldId id="267" r:id="rId15"/>
    <p:sldId id="268" r:id="rId16"/>
    <p:sldId id="269" r:id="rId17"/>
    <p:sldId id="270" r:id="rId18"/>
    <p:sldId id="271" r:id="rId19"/>
    <p:sldId id="272" r:id="rId20"/>
    <p:sldId id="273" r:id="rId21"/>
    <p:sldId id="307" r:id="rId22"/>
    <p:sldId id="274" r:id="rId23"/>
    <p:sldId id="275" r:id="rId24"/>
    <p:sldId id="276" r:id="rId25"/>
    <p:sldId id="277" r:id="rId26"/>
    <p:sldId id="278" r:id="rId27"/>
    <p:sldId id="279" r:id="rId28"/>
    <p:sldId id="280" r:id="rId29"/>
    <p:sldId id="281" r:id="rId30"/>
    <p:sldId id="282" r:id="rId31"/>
    <p:sldId id="283" r:id="rId32"/>
    <p:sldId id="309" r:id="rId33"/>
    <p:sldId id="284" r:id="rId34"/>
    <p:sldId id="285" r:id="rId35"/>
    <p:sldId id="286" r:id="rId36"/>
    <p:sldId id="287" r:id="rId37"/>
    <p:sldId id="288" r:id="rId38"/>
    <p:sldId id="289" r:id="rId39"/>
    <p:sldId id="290" r:id="rId40"/>
    <p:sldId id="311"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600" y="58"/>
      </p:cViewPr>
      <p:guideLst/>
    </p:cSldViewPr>
  </p:slideViewPr>
  <p:notesTextViewPr>
    <p:cViewPr>
      <p:scale>
        <a:sx n="1" d="1"/>
        <a:sy n="1" d="1"/>
      </p:scale>
      <p:origin x="0" y="0"/>
    </p:cViewPr>
  </p:notesTextViewPr>
  <p:notesViewPr>
    <p:cSldViewPr snapToGrid="0">
      <p:cViewPr varScale="1">
        <p:scale>
          <a:sx n="51" d="100"/>
          <a:sy n="51" d="100"/>
        </p:scale>
        <p:origin x="2693"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580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91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136986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345289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95488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1745385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379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348489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385516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182429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43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5DECEE-FC38-4EA9-84AF-5C8E4AA267C6}"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219743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DECEE-FC38-4EA9-84AF-5C8E4AA267C6}"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36483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5DECEE-FC38-4EA9-84AF-5C8E4AA267C6}"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151358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5DECEE-FC38-4EA9-84AF-5C8E4AA267C6}"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218487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DECEE-FC38-4EA9-84AF-5C8E4AA267C6}"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369962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5DECEE-FC38-4EA9-84AF-5C8E4AA267C6}"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211520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05DECEE-FC38-4EA9-84AF-5C8E4AA267C6}"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84072-7998-4F9D-804C-1BE88D29B0A5}" type="slidenum">
              <a:rPr lang="en-US" smtClean="0"/>
              <a:t>‹#›</a:t>
            </a:fld>
            <a:endParaRPr lang="en-US"/>
          </a:p>
        </p:txBody>
      </p:sp>
    </p:spTree>
    <p:extLst>
      <p:ext uri="{BB962C8B-B14F-4D97-AF65-F5344CB8AC3E}">
        <p14:creationId xmlns:p14="http://schemas.microsoft.com/office/powerpoint/2010/main" val="44697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5DECEE-FC38-4EA9-84AF-5C8E4AA267C6}" type="datetimeFigureOut">
              <a:rPr lang="en-US" smtClean="0"/>
              <a:t>7/26/2022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84072-7998-4F9D-804C-1BE88D29B0A5}" type="slidenum">
              <a:rPr lang="en-US" smtClean="0"/>
              <a:t>‹#›</a:t>
            </a:fld>
            <a:endParaRPr lang="en-US"/>
          </a:p>
        </p:txBody>
      </p:sp>
    </p:spTree>
    <p:extLst>
      <p:ext uri="{BB962C8B-B14F-4D97-AF65-F5344CB8AC3E}">
        <p14:creationId xmlns:p14="http://schemas.microsoft.com/office/powerpoint/2010/main" val="678475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7300"/>
            <a:ext cx="9517380" cy="4014611"/>
          </a:xfrm>
        </p:spPr>
        <p:txBody>
          <a:bodyPr>
            <a:noAutofit/>
          </a:bodyPr>
          <a:lstStyle/>
          <a:p>
            <a:r>
              <a:rPr lang="en-US" sz="2600" b="1" dirty="0">
                <a:solidFill>
                  <a:srgbClr val="00B0F0"/>
                </a:solidFill>
                <a:latin typeface="Times New Roman" panose="02020603050405020304" pitchFamily="18" charset="0"/>
                <a:cs typeface="Times New Roman" panose="02020603050405020304" pitchFamily="18" charset="0"/>
              </a:rPr>
              <a:t>KỸ NĂNG THẢO LUẬN, TRANH LUẬN VÀ CHẤT VẤN</a:t>
            </a:r>
            <a:br>
              <a:rPr lang="en-US" sz="2600" dirty="0">
                <a:solidFill>
                  <a:srgbClr val="00B0F0"/>
                </a:solidFill>
                <a:latin typeface="Times New Roman" panose="02020603050405020304" pitchFamily="18" charset="0"/>
                <a:cs typeface="Times New Roman" panose="02020603050405020304" pitchFamily="18" charset="0"/>
              </a:rPr>
            </a:br>
            <a:r>
              <a:rPr lang="en-US" sz="2600" b="1" dirty="0">
                <a:solidFill>
                  <a:srgbClr val="00B0F0"/>
                </a:solidFill>
                <a:latin typeface="Times New Roman" panose="02020603050405020304" pitchFamily="18" charset="0"/>
                <a:cs typeface="Times New Roman" panose="02020603050405020304" pitchFamily="18" charset="0"/>
              </a:rPr>
              <a:t> TẠI KỲ HỌP CỦA HỘI ĐỒNG NHÂN DÂN</a:t>
            </a:r>
            <a:br>
              <a:rPr lang="en-US" sz="2600" dirty="0">
                <a:solidFill>
                  <a:srgbClr val="00B0F0"/>
                </a:solidFill>
                <a:latin typeface="Times New Roman" panose="02020603050405020304" pitchFamily="18" charset="0"/>
                <a:cs typeface="Times New Roman" panose="02020603050405020304" pitchFamily="18" charset="0"/>
              </a:rPr>
            </a:br>
            <a:r>
              <a:rPr lang="en-US" sz="2600" i="1" dirty="0">
                <a:latin typeface="Times New Roman" panose="02020603050405020304" pitchFamily="18" charset="0"/>
                <a:cs typeface="Times New Roman" panose="02020603050405020304" pitchFamily="18" charset="0"/>
              </a:rPr>
              <a:t>                      </a:t>
            </a:r>
            <a:r>
              <a:rPr lang="en-US" sz="2600" b="1" i="1"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i="1"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Ngô</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Tự</a:t>
            </a:r>
            <a:r>
              <a:rPr lang="en-US" sz="2600" i="1" dirty="0">
                <a:solidFill>
                  <a:srgbClr val="00B0F0"/>
                </a:solidFill>
                <a:latin typeface="Times New Roman" panose="02020603050405020304" pitchFamily="18" charset="0"/>
                <a:cs typeface="Times New Roman" panose="02020603050405020304" pitchFamily="18" charset="0"/>
              </a:rPr>
              <a:t> Nam,</a:t>
            </a:r>
            <a:br>
              <a:rPr lang="en-US" sz="2600" dirty="0">
                <a:solidFill>
                  <a:srgbClr val="00B0F0"/>
                </a:solidFill>
                <a:latin typeface="Times New Roman" panose="02020603050405020304" pitchFamily="18" charset="0"/>
                <a:cs typeface="Times New Roman" panose="02020603050405020304" pitchFamily="18" charset="0"/>
              </a:rPr>
            </a:b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Nguyên</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Phó</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Chủ</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nhiệm</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Ủy</a:t>
            </a:r>
            <a:r>
              <a:rPr lang="en-US" sz="2600" i="1" dirty="0">
                <a:solidFill>
                  <a:srgbClr val="00B0F0"/>
                </a:solidFill>
                <a:latin typeface="Times New Roman" panose="02020603050405020304" pitchFamily="18" charset="0"/>
                <a:cs typeface="Times New Roman" panose="02020603050405020304" pitchFamily="18" charset="0"/>
              </a:rPr>
              <a:t> ban </a:t>
            </a:r>
            <a:r>
              <a:rPr lang="en-US" sz="2600" i="1" dirty="0" err="1">
                <a:solidFill>
                  <a:srgbClr val="00B0F0"/>
                </a:solidFill>
                <a:latin typeface="Times New Roman" panose="02020603050405020304" pitchFamily="18" charset="0"/>
                <a:cs typeface="Times New Roman" panose="02020603050405020304" pitchFamily="18" charset="0"/>
              </a:rPr>
              <a:t>Pháp</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luật</a:t>
            </a:r>
            <a:r>
              <a:rPr lang="en-US" sz="2600" i="1" dirty="0">
                <a:solidFill>
                  <a:srgbClr val="00B0F0"/>
                </a:solidFill>
                <a:latin typeface="Times New Roman" panose="02020603050405020304" pitchFamily="18" charset="0"/>
                <a:cs typeface="Times New Roman" panose="02020603050405020304" pitchFamily="18" charset="0"/>
              </a:rPr>
              <a:t>,</a:t>
            </a:r>
            <a:br>
              <a:rPr lang="en-US" sz="2600" dirty="0">
                <a:solidFill>
                  <a:srgbClr val="00B0F0"/>
                </a:solidFill>
                <a:latin typeface="Times New Roman" panose="02020603050405020304" pitchFamily="18" charset="0"/>
                <a:cs typeface="Times New Roman" panose="02020603050405020304" pitchFamily="18" charset="0"/>
              </a:rPr>
            </a:b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Nguyên</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Phó</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Trưởng</a:t>
            </a:r>
            <a:r>
              <a:rPr lang="en-US" sz="2600" i="1" dirty="0">
                <a:solidFill>
                  <a:srgbClr val="00B0F0"/>
                </a:solidFill>
                <a:latin typeface="Times New Roman" panose="02020603050405020304" pitchFamily="18" charset="0"/>
                <a:cs typeface="Times New Roman" panose="02020603050405020304" pitchFamily="18" charset="0"/>
              </a:rPr>
              <a:t> Ban </a:t>
            </a:r>
            <a:r>
              <a:rPr lang="en-US" sz="2600" i="1" dirty="0" err="1">
                <a:solidFill>
                  <a:srgbClr val="00B0F0"/>
                </a:solidFill>
                <a:latin typeface="Times New Roman" panose="02020603050405020304" pitchFamily="18" charset="0"/>
                <a:cs typeface="Times New Roman" panose="02020603050405020304" pitchFamily="18" charset="0"/>
              </a:rPr>
              <a:t>Công</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tác</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đại</a:t>
            </a:r>
            <a:r>
              <a:rPr lang="en-US" sz="2600" i="1" dirty="0">
                <a:solidFill>
                  <a:srgbClr val="00B0F0"/>
                </a:solidFill>
                <a:latin typeface="Times New Roman" panose="02020603050405020304" pitchFamily="18" charset="0"/>
                <a:cs typeface="Times New Roman" panose="02020603050405020304" pitchFamily="18" charset="0"/>
              </a:rPr>
              <a:t> </a:t>
            </a:r>
            <a:r>
              <a:rPr lang="en-US" sz="2600" i="1" dirty="0" err="1">
                <a:solidFill>
                  <a:srgbClr val="00B0F0"/>
                </a:solidFill>
                <a:latin typeface="Times New Roman" panose="02020603050405020304" pitchFamily="18" charset="0"/>
                <a:cs typeface="Times New Roman" panose="02020603050405020304" pitchFamily="18" charset="0"/>
              </a:rPr>
              <a:t>biểu</a:t>
            </a:r>
            <a:br>
              <a:rPr lang="en-US" sz="2600" dirty="0">
                <a:solidFill>
                  <a:srgbClr val="00B0F0"/>
                </a:solidFill>
                <a:latin typeface="Times New Roman" panose="02020603050405020304" pitchFamily="18" charset="0"/>
                <a:cs typeface="Times New Roman" panose="02020603050405020304" pitchFamily="18" charset="0"/>
              </a:rPr>
            </a:br>
            <a:endParaRPr lang="en-US" sz="2600" dirty="0">
              <a:solidFill>
                <a:srgbClr val="00B0F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840090" y="2754489"/>
            <a:ext cx="8861776" cy="3330222"/>
          </a:xfrm>
        </p:spPr>
        <p:txBody>
          <a:bodyPr/>
          <a:lstStyle/>
          <a:p>
            <a:endParaRPr lang="en-US" dirty="0"/>
          </a:p>
          <a:p>
            <a:r>
              <a:rPr lang="en-US" dirty="0"/>
              <a:t> </a:t>
            </a:r>
          </a:p>
        </p:txBody>
      </p:sp>
    </p:spTree>
    <p:extLst>
      <p:ext uri="{BB962C8B-B14F-4D97-AF65-F5344CB8AC3E}">
        <p14:creationId xmlns:p14="http://schemas.microsoft.com/office/powerpoint/2010/main" val="1608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83031"/>
            <a:ext cx="8596668" cy="465833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lẽ</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4015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409207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91590"/>
            <a:ext cx="8596668" cy="5166359"/>
          </a:xfrm>
        </p:spPr>
        <p:txBody>
          <a:bodyPr>
            <a:noAutofit/>
          </a:bodyPr>
          <a:lstStyle/>
          <a:p>
            <a:pPr marL="0" indent="0" algn="just">
              <a:buNone/>
            </a:pPr>
            <a:r>
              <a:rPr lang="en-US" sz="2800" i="1" dirty="0">
                <a:latin typeface="Times New Roman" panose="02020603050405020304" pitchFamily="18" charset="0"/>
                <a:cs typeface="Times New Roman" panose="02020603050405020304" pitchFamily="18" charset="0"/>
              </a:rPr>
              <a:t>          2- </a:t>
            </a: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Tại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vừa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giúp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683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48740"/>
            <a:ext cx="8596668" cy="5280659"/>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lẵng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603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65861"/>
            <a:ext cx="8596668" cy="487550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398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43001"/>
            <a:ext cx="8596668" cy="4898362"/>
          </a:xfrm>
        </p:spPr>
        <p:txBody>
          <a:bodyPr>
            <a:noAutofit/>
          </a:bodyPr>
          <a:lstStyle/>
          <a:p>
            <a:pPr marL="0" indent="0" algn="just">
              <a:buNone/>
            </a:pPr>
            <a:r>
              <a:rPr lang="en-US" sz="2800" i="1" dirty="0">
                <a:latin typeface="Times New Roman" panose="02020603050405020304" pitchFamily="18" charset="0"/>
                <a:cs typeface="Times New Roman" panose="02020603050405020304" pitchFamily="18" charset="0"/>
              </a:rPr>
              <a:t>          3-Chuẩn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thảo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quả</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nhất</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khảo</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am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86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77291"/>
            <a:ext cx="8596668" cy="4864072"/>
          </a:xfrm>
        </p:spPr>
        <p:txBody>
          <a:bodyPr>
            <a:normAutofit/>
          </a:bodyPr>
          <a:lstStyle/>
          <a:p>
            <a:pPr marL="0" indent="0" algn="just">
              <a:buNone/>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dừng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788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91591"/>
            <a:ext cx="8596668" cy="4749772"/>
          </a:xfrm>
        </p:spPr>
        <p:txBody>
          <a:bodyPr>
            <a:normAutofit/>
          </a:bodyPr>
          <a:lstStyle/>
          <a:p>
            <a:pPr marL="0" indent="0" algn="just">
              <a:buNone/>
            </a:pP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ba</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45672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57301"/>
            <a:ext cx="8596668" cy="478406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a:t>
            </a:r>
          </a:p>
        </p:txBody>
      </p:sp>
    </p:spTree>
    <p:extLst>
      <p:ext uri="{BB962C8B-B14F-4D97-AF65-F5344CB8AC3E}">
        <p14:creationId xmlns:p14="http://schemas.microsoft.com/office/powerpoint/2010/main" val="160701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68730"/>
            <a:ext cx="8596668" cy="4979669"/>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phi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r</a:t>
            </a:r>
            <a:r>
              <a:rPr lang="vi-VN" sz="2800" dirty="0" err="1">
                <a:latin typeface="Times New Roman" panose="02020603050405020304" pitchFamily="18" charset="0"/>
                <a:cs typeface="Times New Roman" panose="02020603050405020304" pitchFamily="18" charset="0"/>
              </a:rPr>
              <a:t>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nói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để</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người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khác</a:t>
            </a:r>
            <a:r>
              <a:rPr lang="vi-VN" sz="2800" dirty="0">
                <a:latin typeface="Times New Roman" panose="02020603050405020304" pitchFamily="18" charset="0"/>
                <a:cs typeface="Times New Roman" panose="02020603050405020304" pitchFamily="18" charset="0"/>
              </a:rPr>
              <a:t> nghe </a:t>
            </a:r>
            <a:r>
              <a:rPr lang="vi-VN" sz="2800" dirty="0" err="1">
                <a:latin typeface="Times New Roman" panose="02020603050405020304" pitchFamily="18" charset="0"/>
                <a:cs typeface="Times New Roman" panose="02020603050405020304" pitchFamily="18" charset="0"/>
              </a:rPr>
              <a:t>được</a:t>
            </a:r>
            <a:r>
              <a:rPr lang="vi-VN" sz="2800" dirty="0">
                <a:latin typeface="Times New Roman" panose="02020603050405020304" pitchFamily="18" charset="0"/>
                <a:cs typeface="Times New Roman" panose="02020603050405020304" pitchFamily="18" charset="0"/>
              </a:rPr>
              <a:t> (4 </a:t>
            </a:r>
            <a:r>
              <a:rPr lang="vi-VN" sz="2800" dirty="0" err="1">
                <a:latin typeface="Times New Roman" panose="02020603050405020304" pitchFamily="18" charset="0"/>
                <a:cs typeface="Times New Roman" panose="02020603050405020304" pitchFamily="18" charset="0"/>
              </a:rPr>
              <a:t>phút</a:t>
            </a:r>
            <a:r>
              <a:rPr lang="vi-VN" sz="2800" dirty="0">
                <a:latin typeface="Times New Roman" panose="02020603050405020304" pitchFamily="18" charset="0"/>
                <a:cs typeface="Times New Roman" panose="02020603050405020304" pitchFamily="18" charset="0"/>
              </a:rPr>
              <a:t> to </a:t>
            </a:r>
            <a:r>
              <a:rPr lang="vi-VN" sz="2800" dirty="0" err="1">
                <a:latin typeface="Times New Roman" panose="02020603050405020304" pitchFamily="18" charset="0"/>
                <a:cs typeface="Times New Roman" panose="02020603050405020304" pitchFamily="18" charset="0"/>
              </a:rPr>
              <a:t>tiếng</a:t>
            </a:r>
            <a:r>
              <a:rPr lang="vi-VN" sz="2800" dirty="0">
                <a:latin typeface="Times New Roman" panose="02020603050405020304" pitchFamily="18" charset="0"/>
                <a:cs typeface="Times New Roman" panose="02020603050405020304" pitchFamily="18" charset="0"/>
              </a:rPr>
              <a:t> liên </a:t>
            </a:r>
            <a:r>
              <a:rPr lang="vi-VN" sz="2800" dirty="0" err="1">
                <a:latin typeface="Times New Roman" panose="02020603050405020304" pitchFamily="18" charset="0"/>
                <a:cs typeface="Times New Roman" panose="02020603050405020304" pitchFamily="18" charset="0"/>
              </a:rPr>
              <a:t>tục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sẽ</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làm</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người</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khác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khó</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chịu</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Chú</a:t>
            </a:r>
            <a:r>
              <a:rPr lang="vi-VN" sz="2800" dirty="0">
                <a:latin typeface="Times New Roman" panose="02020603050405020304" pitchFamily="18" charset="0"/>
                <a:cs typeface="Times New Roman" panose="02020603050405020304" pitchFamily="18" charset="0"/>
              </a:rPr>
              <a:t> ý </a:t>
            </a:r>
            <a:r>
              <a:rPr lang="vi-VN" sz="2800" dirty="0" err="1">
                <a:latin typeface="Times New Roman" panose="02020603050405020304" pitchFamily="18" charset="0"/>
                <a:cs typeface="Times New Roman" panose="02020603050405020304" pitchFamily="18" charset="0"/>
              </a:rPr>
              <a:t>sử</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dụng</a:t>
            </a:r>
            <a:r>
              <a:rPr lang="vi-VN" sz="2800" dirty="0">
                <a:latin typeface="Times New Roman" panose="02020603050405020304" pitchFamily="18" charset="0"/>
                <a:cs typeface="Times New Roman" panose="02020603050405020304" pitchFamily="18" charset="0"/>
              </a:rPr>
              <a:t> âm </a:t>
            </a:r>
            <a:r>
              <a:rPr lang="vi-VN" sz="2800" dirty="0" err="1">
                <a:latin typeface="Times New Roman" panose="02020603050405020304" pitchFamily="18" charset="0"/>
                <a:cs typeface="Times New Roman" panose="02020603050405020304" pitchFamily="18" charset="0"/>
              </a:rPr>
              <a:t>lượng</a:t>
            </a:r>
            <a:r>
              <a:rPr lang="vi-VN" sz="2800" dirty="0">
                <a:latin typeface="Times New Roman" panose="02020603050405020304" pitchFamily="18" charset="0"/>
                <a:cs typeface="Times New Roman" panose="02020603050405020304" pitchFamily="18" charset="0"/>
              </a:rPr>
              <a:t>, cao </a:t>
            </a:r>
            <a:r>
              <a:rPr lang="vi-VN" sz="2800" dirty="0" err="1">
                <a:latin typeface="Times New Roman" panose="02020603050405020304" pitchFamily="18" charset="0"/>
                <a:cs typeface="Times New Roman" panose="02020603050405020304" pitchFamily="18" charset="0"/>
              </a:rPr>
              <a:t>độ</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tốc</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độ</a:t>
            </a:r>
            <a:r>
              <a:rPr lang="vi-VN" sz="2800" dirty="0">
                <a:latin typeface="Times New Roman" panose="02020603050405020304" pitchFamily="18" charset="0"/>
                <a:cs typeface="Times New Roman" panose="02020603050405020304" pitchFamily="18" charset="0"/>
              </a:rPr>
              <a:t> khi </a:t>
            </a:r>
            <a:r>
              <a:rPr lang="vi-VN" sz="2800" dirty="0" err="1">
                <a:latin typeface="Times New Roman" panose="02020603050405020304" pitchFamily="18" charset="0"/>
                <a:cs typeface="Times New Roman" panose="02020603050405020304" pitchFamily="18" charset="0"/>
              </a:rPr>
              <a:t>phát</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biểu</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để</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nhấn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mạnh</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những</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điểm</a:t>
            </a:r>
            <a:r>
              <a:rPr lang="vi-VN" sz="2800" dirty="0">
                <a:latin typeface="Times New Roman" panose="02020603050405020304" pitchFamily="18" charset="0"/>
                <a:cs typeface="Times New Roman" panose="02020603050405020304" pitchFamily="18" charset="0"/>
              </a:rPr>
              <a:t> quan </a:t>
            </a:r>
            <a:r>
              <a:rPr lang="vi-VN" sz="2800" dirty="0" err="1">
                <a:latin typeface="Times New Roman" panose="02020603050405020304" pitchFamily="18" charset="0"/>
                <a:cs typeface="Times New Roman" panose="02020603050405020304" pitchFamily="18" charset="0"/>
              </a:rPr>
              <a:t>trọng</a:t>
            </a:r>
            <a:r>
              <a:rPr lang="vi-VN" sz="2800" dirty="0">
                <a:latin typeface="Times New Roman" panose="02020603050405020304" pitchFamily="18" charset="0"/>
                <a:cs typeface="Times New Roman" panose="02020603050405020304" pitchFamily="18" charset="0"/>
              </a:rPr>
              <a:t> trong ý </a:t>
            </a:r>
            <a:r>
              <a:rPr lang="vi-VN" sz="2800" dirty="0" err="1">
                <a:latin typeface="Times New Roman" panose="02020603050405020304" pitchFamily="18" charset="0"/>
                <a:cs typeface="Times New Roman" panose="02020603050405020304" pitchFamily="18" charset="0"/>
              </a:rPr>
              <a:t>kiến</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thảo</a:t>
            </a:r>
            <a:r>
              <a:rPr lang="vi-VN" sz="2800" dirty="0">
                <a:latin typeface="Times New Roman" panose="02020603050405020304" pitchFamily="18" charset="0"/>
                <a:cs typeface="Times New Roman" panose="02020603050405020304" pitchFamily="18" charset="0"/>
              </a:rPr>
              <a:t> </a:t>
            </a:r>
            <a:r>
              <a:rPr lang="vi-VN"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18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7999"/>
          </a:xfrm>
        </p:spPr>
      </p:pic>
    </p:spTree>
    <p:extLst>
      <p:ext uri="{BB962C8B-B14F-4D97-AF65-F5344CB8AC3E}">
        <p14:creationId xmlns:p14="http://schemas.microsoft.com/office/powerpoint/2010/main" val="254103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43001"/>
            <a:ext cx="8596668" cy="4898362"/>
          </a:xfrm>
        </p:spPr>
        <p:txBody>
          <a:bodyPr>
            <a:normAutofit/>
          </a:bodyPr>
          <a:lstStyle/>
          <a:p>
            <a:pPr marL="0" indent="0" algn="just">
              <a:buNone/>
            </a:pP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phi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t>
            </a:r>
            <a:r>
              <a:rPr lang="vi-VN" sz="2800" dirty="0" err="1">
                <a:latin typeface="Times New Roman" panose="02020603050405020304" pitchFamily="18" charset="0"/>
                <a:cs typeface="Times New Roman" panose="02020603050405020304" pitchFamily="18" charset="0"/>
              </a:rPr>
              <a:t>ến</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10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289"/>
            <a:ext cx="12192000" cy="6857999"/>
          </a:xfrm>
        </p:spPr>
      </p:pic>
    </p:spTree>
    <p:extLst>
      <p:ext uri="{BB962C8B-B14F-4D97-AF65-F5344CB8AC3E}">
        <p14:creationId xmlns:p14="http://schemas.microsoft.com/office/powerpoint/2010/main" val="125539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34441"/>
            <a:ext cx="8596668" cy="4806922"/>
          </a:xfrm>
        </p:spPr>
        <p:txBody>
          <a:bodyPr>
            <a:normAutofit/>
          </a:bodyPr>
          <a:lstStyle/>
          <a:p>
            <a:pPr marL="0" indent="0" algn="just">
              <a:buNone/>
            </a:pP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II- KỸ NĂNG CHẤT VẤN</a:t>
            </a:r>
            <a:endParaRPr lang="en-US" sz="28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tịch</a:t>
            </a:r>
            <a:r>
              <a:rPr lang="en-US" sz="2800" dirty="0">
                <a:latin typeface="Times New Roman" panose="02020603050405020304" pitchFamily="18" charset="0"/>
                <a:cs typeface="Times New Roman" panose="02020603050405020304" pitchFamily="18" charset="0"/>
              </a:rPr>
              <a:t> UBND,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UBND, </a:t>
            </a:r>
            <a:r>
              <a:rPr lang="en-US" sz="2800" dirty="0" err="1">
                <a:latin typeface="Times New Roman" panose="02020603050405020304" pitchFamily="18" charset="0"/>
                <a:cs typeface="Times New Roman" panose="02020603050405020304" pitchFamily="18" charset="0"/>
              </a:rPr>
              <a:t>Chánh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UBND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372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45870"/>
            <a:ext cx="8596668" cy="5154929"/>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dõi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tri.</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468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34440"/>
            <a:ext cx="8596668" cy="5200649"/>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57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371601"/>
            <a:ext cx="8596668" cy="4669762"/>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sắc</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91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23011"/>
            <a:ext cx="8596668" cy="481835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5379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257300"/>
            <a:ext cx="8596668" cy="5189219"/>
          </a:xfrm>
        </p:spPr>
        <p:txBody>
          <a:bodyPr>
            <a:noAutofit/>
          </a:bodyPr>
          <a:lstStyle/>
          <a:p>
            <a:pPr marL="0" indent="0" algn="just">
              <a:buNone/>
            </a:pPr>
            <a:r>
              <a:rPr lang="en-US" sz="2400" i="1" dirty="0">
                <a:latin typeface="Times New Roman" panose="02020603050405020304" pitchFamily="18" charset="0"/>
                <a:cs typeface="Times New Roman" panose="02020603050405020304" pitchFamily="18" charset="0"/>
              </a:rPr>
              <a:t>          1.Hoạt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038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31571"/>
            <a:ext cx="8596668" cy="4909792"/>
          </a:xfrm>
        </p:spPr>
        <p:txBody>
          <a:bodyPr>
            <a:normAutofit/>
          </a:bodyPr>
          <a:lstStyle/>
          <a:p>
            <a:pPr marL="0" indent="0" algn="just">
              <a:buNone/>
            </a:pPr>
            <a:r>
              <a:rPr lang="en-US" sz="2400" i="1" dirty="0">
                <a:latin typeface="Times New Roman" panose="02020603050405020304" pitchFamily="18" charset="0"/>
                <a:cs typeface="Times New Roman" panose="02020603050405020304" pitchFamily="18" charset="0"/>
              </a:rPr>
              <a:t>          -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chất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80,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115)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02971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131571"/>
            <a:ext cx="8596668" cy="4909792"/>
          </a:xfrm>
        </p:spPr>
        <p:txBody>
          <a:bodyPr>
            <a:normAutofit/>
          </a:bodyPr>
          <a:lstStyle/>
          <a:p>
            <a:pPr marL="0" indent="0" algn="just">
              <a:buNone/>
            </a:pP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607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 KỸ NĂNG THẢO LUẬN, TRANH LUẬN</a:t>
            </a:r>
            <a:endParaRPr lang="en-US" sz="3200" dirty="0"/>
          </a:p>
        </p:txBody>
      </p:sp>
      <p:sp>
        <p:nvSpPr>
          <p:cNvPr id="3" name="Content Placeholder 2"/>
          <p:cNvSpPr>
            <a:spLocks noGrp="1"/>
          </p:cNvSpPr>
          <p:nvPr>
            <p:ph idx="1"/>
          </p:nvPr>
        </p:nvSpPr>
        <p:spPr/>
        <p:txBody>
          <a:bodyPr>
            <a:noAutofit/>
          </a:bodyPr>
          <a:lstStyle/>
          <a:p>
            <a:pPr marL="0" indent="0" algn="just">
              <a:buNone/>
            </a:pP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1279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en-US" dirty="0"/>
              <a:t>          - </a:t>
            </a:r>
            <a:r>
              <a:rPr lang="en-US" i="1" dirty="0" err="1"/>
              <a:t>Về</a:t>
            </a:r>
            <a:r>
              <a:rPr lang="en-US" i="1" dirty="0"/>
              <a:t> </a:t>
            </a:r>
            <a:r>
              <a:rPr lang="en-US" i="1" dirty="0" err="1"/>
              <a:t>thủ</a:t>
            </a:r>
            <a:r>
              <a:rPr lang="en-US" i="1" dirty="0"/>
              <a:t> </a:t>
            </a:r>
            <a:r>
              <a:rPr lang="en-US" i="1" dirty="0" err="1"/>
              <a:t>tục</a:t>
            </a:r>
            <a:r>
              <a:rPr lang="en-US" i="1" dirty="0"/>
              <a:t> </a:t>
            </a:r>
            <a:r>
              <a:rPr lang="en-US" i="1" dirty="0" err="1"/>
              <a:t>chất</a:t>
            </a:r>
            <a:r>
              <a:rPr lang="en-US" i="1" dirty="0"/>
              <a:t> </a:t>
            </a:r>
            <a:r>
              <a:rPr lang="en-US" i="1" dirty="0" err="1"/>
              <a:t>vấn</a:t>
            </a:r>
            <a:r>
              <a:rPr lang="en-US" i="1" dirty="0"/>
              <a:t>:</a:t>
            </a:r>
            <a:r>
              <a:rPr lang="en-US" dirty="0"/>
              <a:t> </a:t>
            </a:r>
            <a:r>
              <a:rPr lang="en-US" dirty="0" err="1"/>
              <a:t>trình</a:t>
            </a:r>
            <a:r>
              <a:rPr lang="en-US" dirty="0"/>
              <a:t> </a:t>
            </a:r>
            <a:r>
              <a:rPr lang="en-US" dirty="0" err="1"/>
              <a:t>tự</a:t>
            </a:r>
            <a:r>
              <a:rPr lang="en-US" dirty="0"/>
              <a:t>, </a:t>
            </a:r>
            <a:r>
              <a:rPr lang="en-US" dirty="0" err="1"/>
              <a:t>thủ</a:t>
            </a:r>
            <a:r>
              <a:rPr lang="en-US" dirty="0"/>
              <a:t> </a:t>
            </a:r>
            <a:r>
              <a:rPr lang="en-US" dirty="0" err="1"/>
              <a:t>tục</a:t>
            </a:r>
            <a:r>
              <a:rPr lang="en-US" dirty="0"/>
              <a:t> </a:t>
            </a:r>
            <a:r>
              <a:rPr lang="en-US" dirty="0" err="1"/>
              <a:t>chất</a:t>
            </a:r>
            <a:r>
              <a:rPr lang="en-US" dirty="0"/>
              <a:t> </a:t>
            </a:r>
            <a:r>
              <a:rPr lang="en-US" dirty="0" err="1"/>
              <a:t>vấn</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chất</a:t>
            </a:r>
            <a:r>
              <a:rPr lang="en-US" dirty="0"/>
              <a:t> </a:t>
            </a:r>
            <a:r>
              <a:rPr lang="en-US" dirty="0" err="1"/>
              <a:t>vấn</a:t>
            </a:r>
            <a:r>
              <a:rPr lang="en-US" dirty="0"/>
              <a:t> </a:t>
            </a:r>
            <a:r>
              <a:rPr lang="en-US" dirty="0" err="1"/>
              <a:t>được</a:t>
            </a:r>
            <a:r>
              <a:rPr lang="en-US" dirty="0"/>
              <a:t> </a:t>
            </a:r>
            <a:r>
              <a:rPr lang="en-US" dirty="0" err="1"/>
              <a:t>quy</a:t>
            </a:r>
            <a:r>
              <a:rPr lang="en-US" dirty="0"/>
              <a:t> </a:t>
            </a:r>
            <a:r>
              <a:rPr lang="en-US" dirty="0" err="1"/>
              <a:t>định</a:t>
            </a:r>
            <a:r>
              <a:rPr lang="en-US" dirty="0"/>
              <a:t> </a:t>
            </a:r>
            <a:r>
              <a:rPr lang="en-US" dirty="0" err="1"/>
              <a:t>rất</a:t>
            </a:r>
            <a:r>
              <a:rPr lang="en-US" dirty="0"/>
              <a:t> </a:t>
            </a:r>
            <a:r>
              <a:rPr lang="en-US" dirty="0" err="1"/>
              <a:t>chặt</a:t>
            </a:r>
            <a:r>
              <a:rPr lang="en-US" dirty="0"/>
              <a:t> </a:t>
            </a:r>
            <a:r>
              <a:rPr lang="en-US" dirty="0" err="1"/>
              <a:t>chẽ</a:t>
            </a:r>
            <a:r>
              <a:rPr lang="en-US" dirty="0"/>
              <a:t> </a:t>
            </a:r>
            <a:r>
              <a:rPr lang="en-US" dirty="0" err="1"/>
              <a:t>trong</a:t>
            </a:r>
            <a:r>
              <a:rPr lang="en-US" dirty="0"/>
              <a:t> </a:t>
            </a:r>
            <a:r>
              <a:rPr lang="en-US" dirty="0" err="1"/>
              <a:t>Luật</a:t>
            </a:r>
            <a:r>
              <a:rPr lang="en-US" dirty="0"/>
              <a:t> </a:t>
            </a:r>
            <a:r>
              <a:rPr lang="en-US" dirty="0" err="1"/>
              <a:t>Hoạt</a:t>
            </a:r>
            <a:r>
              <a:rPr lang="en-US" dirty="0"/>
              <a:t> </a:t>
            </a:r>
            <a:r>
              <a:rPr lang="en-US" dirty="0" err="1"/>
              <a:t>động</a:t>
            </a:r>
            <a:r>
              <a:rPr lang="en-US" dirty="0"/>
              <a:t> </a:t>
            </a:r>
            <a:r>
              <a:rPr lang="en-US" dirty="0" err="1"/>
              <a:t>giám</a:t>
            </a:r>
            <a:r>
              <a:rPr lang="en-US" dirty="0"/>
              <a:t> </a:t>
            </a:r>
            <a:r>
              <a:rPr lang="en-US" dirty="0" err="1"/>
              <a:t>sát</a:t>
            </a:r>
            <a:r>
              <a:rPr lang="en-US" dirty="0"/>
              <a:t> </a:t>
            </a:r>
            <a:r>
              <a:rPr lang="en-US" dirty="0" err="1"/>
              <a:t>của</a:t>
            </a:r>
            <a:r>
              <a:rPr lang="en-US" dirty="0"/>
              <a:t> </a:t>
            </a:r>
            <a:r>
              <a:rPr lang="en-US" dirty="0" err="1"/>
              <a:t>Quốc</a:t>
            </a:r>
            <a:r>
              <a:rPr lang="en-US" dirty="0"/>
              <a:t> </a:t>
            </a:r>
            <a:r>
              <a:rPr lang="en-US" dirty="0" err="1"/>
              <a:t>hội</a:t>
            </a:r>
            <a:r>
              <a:rPr lang="en-US" dirty="0"/>
              <a:t> </a:t>
            </a:r>
            <a:r>
              <a:rPr lang="en-US" dirty="0" err="1"/>
              <a:t>và</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nội</a:t>
            </a:r>
            <a:r>
              <a:rPr lang="en-US" dirty="0"/>
              <a:t> dung </a:t>
            </a:r>
            <a:r>
              <a:rPr lang="en-US" dirty="0" err="1"/>
              <a:t>chất</a:t>
            </a:r>
            <a:r>
              <a:rPr lang="en-US" dirty="0"/>
              <a:t> </a:t>
            </a:r>
            <a:r>
              <a:rPr lang="en-US" dirty="0" err="1"/>
              <a:t>vấn</a:t>
            </a:r>
            <a:r>
              <a:rPr lang="en-US" dirty="0"/>
              <a:t> </a:t>
            </a:r>
            <a:r>
              <a:rPr lang="en-US" dirty="0" err="1"/>
              <a:t>phải</a:t>
            </a:r>
            <a:r>
              <a:rPr lang="en-US" dirty="0"/>
              <a:t> </a:t>
            </a:r>
            <a:r>
              <a:rPr lang="en-US" dirty="0" err="1"/>
              <a:t>ngắn</a:t>
            </a:r>
            <a:r>
              <a:rPr lang="en-US" dirty="0"/>
              <a:t> </a:t>
            </a:r>
            <a:r>
              <a:rPr lang="en-US" dirty="0" err="1"/>
              <a:t>gọn</a:t>
            </a:r>
            <a:r>
              <a:rPr lang="en-US" dirty="0"/>
              <a:t>, </a:t>
            </a:r>
            <a:r>
              <a:rPr lang="en-US" dirty="0" err="1"/>
              <a:t>rõ</a:t>
            </a:r>
            <a:r>
              <a:rPr lang="en-US" dirty="0"/>
              <a:t> </a:t>
            </a:r>
            <a:r>
              <a:rPr lang="en-US" dirty="0" err="1"/>
              <a:t>ràng</a:t>
            </a:r>
            <a:r>
              <a:rPr lang="en-US" dirty="0"/>
              <a:t>, </a:t>
            </a:r>
            <a:r>
              <a:rPr lang="en-US" dirty="0" err="1"/>
              <a:t>có</a:t>
            </a:r>
            <a:r>
              <a:rPr lang="en-US" dirty="0"/>
              <a:t> </a:t>
            </a:r>
            <a:r>
              <a:rPr lang="en-US" dirty="0" err="1"/>
              <a:t>căn</a:t>
            </a:r>
            <a:r>
              <a:rPr lang="en-US" dirty="0"/>
              <a:t> </a:t>
            </a:r>
            <a:r>
              <a:rPr lang="en-US" dirty="0" err="1"/>
              <a:t>cứ</a:t>
            </a:r>
            <a:r>
              <a:rPr lang="en-US" dirty="0"/>
              <a:t> </a:t>
            </a:r>
            <a:r>
              <a:rPr lang="en-US" dirty="0" err="1"/>
              <a:t>và</a:t>
            </a:r>
            <a:r>
              <a:rPr lang="en-US" dirty="0"/>
              <a:t> </a:t>
            </a:r>
            <a:r>
              <a:rPr lang="en-US" dirty="0" err="1"/>
              <a:t>phải</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nhiệm</a:t>
            </a:r>
            <a:r>
              <a:rPr lang="en-US" dirty="0"/>
              <a:t> </a:t>
            </a:r>
            <a:r>
              <a:rPr lang="en-US" dirty="0" err="1"/>
              <a:t>vụ</a:t>
            </a:r>
            <a:r>
              <a:rPr lang="en-US" dirty="0"/>
              <a:t>, </a:t>
            </a:r>
            <a:r>
              <a:rPr lang="en-US" dirty="0" err="1"/>
              <a:t>quyền</a:t>
            </a:r>
            <a:r>
              <a:rPr lang="en-US" dirty="0"/>
              <a:t> </a:t>
            </a:r>
            <a:r>
              <a:rPr lang="en-US" dirty="0" err="1"/>
              <a:t>hạn</a:t>
            </a:r>
            <a:r>
              <a:rPr lang="en-US" dirty="0"/>
              <a:t>, </a:t>
            </a:r>
            <a:r>
              <a:rPr lang="en-US" dirty="0" err="1"/>
              <a:t>trách</a:t>
            </a:r>
            <a:r>
              <a:rPr lang="en-US" dirty="0"/>
              <a:t> </a:t>
            </a:r>
            <a:r>
              <a:rPr lang="en-US" dirty="0" err="1"/>
              <a:t>nhiệm</a:t>
            </a:r>
            <a:r>
              <a:rPr lang="en-US" dirty="0"/>
              <a:t> </a:t>
            </a:r>
            <a:r>
              <a:rPr lang="en-US" dirty="0" err="1"/>
              <a:t>cá</a:t>
            </a:r>
            <a:r>
              <a:rPr lang="en-US" dirty="0"/>
              <a:t> </a:t>
            </a:r>
            <a:r>
              <a:rPr lang="en-US" dirty="0" err="1"/>
              <a:t>nhân</a:t>
            </a:r>
            <a:r>
              <a:rPr lang="en-US" dirty="0"/>
              <a:t> </a:t>
            </a:r>
            <a:r>
              <a:rPr lang="en-US" dirty="0" err="1"/>
              <a:t>của</a:t>
            </a:r>
            <a:r>
              <a:rPr lang="en-US" dirty="0"/>
              <a:t> </a:t>
            </a:r>
            <a:r>
              <a:rPr lang="en-US" dirty="0" err="1"/>
              <a:t>người</a:t>
            </a:r>
            <a:r>
              <a:rPr lang="en-US" dirty="0"/>
              <a:t> </a:t>
            </a:r>
            <a:r>
              <a:rPr lang="en-US" dirty="0" err="1"/>
              <a:t>bị</a:t>
            </a:r>
            <a:r>
              <a:rPr lang="en-US" dirty="0"/>
              <a:t> </a:t>
            </a:r>
            <a:r>
              <a:rPr lang="en-US" dirty="0" err="1"/>
              <a:t>chất</a:t>
            </a:r>
            <a:r>
              <a:rPr lang="en-US" dirty="0"/>
              <a:t> </a:t>
            </a:r>
            <a:r>
              <a:rPr lang="en-US" dirty="0" err="1"/>
              <a:t>vấn</a:t>
            </a:r>
            <a:r>
              <a:rPr lang="en-US" dirty="0"/>
              <a:t>, </a:t>
            </a:r>
            <a:r>
              <a:rPr lang="en-US" dirty="0" err="1"/>
              <a:t>không</a:t>
            </a:r>
            <a:r>
              <a:rPr lang="en-US" dirty="0"/>
              <a:t> </a:t>
            </a:r>
            <a:r>
              <a:rPr lang="en-US" dirty="0" err="1"/>
              <a:t>thể</a:t>
            </a:r>
            <a:r>
              <a:rPr lang="en-US" dirty="0"/>
              <a:t> </a:t>
            </a:r>
            <a:r>
              <a:rPr lang="en-US" dirty="0" err="1"/>
              <a:t>hỏi</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một</a:t>
            </a:r>
            <a:r>
              <a:rPr lang="en-US" dirty="0"/>
              <a:t> </a:t>
            </a:r>
            <a:r>
              <a:rPr lang="en-US" dirty="0" err="1"/>
              <a:t>cách</a:t>
            </a:r>
            <a:r>
              <a:rPr lang="en-US" dirty="0"/>
              <a:t> “</a:t>
            </a:r>
            <a:r>
              <a:rPr lang="en-US" dirty="0" err="1"/>
              <a:t>tùy</a:t>
            </a:r>
            <a:r>
              <a:rPr lang="en-US" dirty="0"/>
              <a:t> </a:t>
            </a:r>
            <a:r>
              <a:rPr lang="en-US" dirty="0" err="1"/>
              <a:t>nghi</a:t>
            </a:r>
            <a:r>
              <a:rPr lang="en-US" dirty="0"/>
              <a:t>” </a:t>
            </a:r>
            <a:r>
              <a:rPr lang="en-US" dirty="0" err="1"/>
              <a:t>được</a:t>
            </a:r>
            <a:r>
              <a:rPr lang="en-US" dirty="0"/>
              <a:t>.</a:t>
            </a:r>
          </a:p>
          <a:p>
            <a:pPr marL="0" indent="0" algn="just">
              <a:buNone/>
            </a:pPr>
            <a:r>
              <a:rPr lang="en-US" dirty="0"/>
              <a:t>           - </a:t>
            </a:r>
            <a:r>
              <a:rPr lang="en-US" i="1" dirty="0" err="1"/>
              <a:t>Về</a:t>
            </a:r>
            <a:r>
              <a:rPr lang="en-US" i="1" dirty="0"/>
              <a:t> “</a:t>
            </a:r>
            <a:r>
              <a:rPr lang="en-US" i="1" dirty="0" err="1"/>
              <a:t>hậu</a:t>
            </a:r>
            <a:r>
              <a:rPr lang="en-US" i="1" dirty="0"/>
              <a:t> </a:t>
            </a:r>
            <a:r>
              <a:rPr lang="en-US" i="1" dirty="0" err="1"/>
              <a:t>quả</a:t>
            </a:r>
            <a:r>
              <a:rPr lang="en-US" i="1" dirty="0"/>
              <a:t>” </a:t>
            </a:r>
            <a:r>
              <a:rPr lang="en-US" i="1" dirty="0" err="1"/>
              <a:t>của</a:t>
            </a:r>
            <a:r>
              <a:rPr lang="en-US" i="1" dirty="0"/>
              <a:t> </a:t>
            </a:r>
            <a:r>
              <a:rPr lang="en-US" i="1" dirty="0" err="1"/>
              <a:t>chất</a:t>
            </a:r>
            <a:r>
              <a:rPr lang="en-US" i="1" dirty="0"/>
              <a:t> </a:t>
            </a:r>
            <a:r>
              <a:rPr lang="en-US" i="1" dirty="0" err="1"/>
              <a:t>vấn</a:t>
            </a:r>
            <a:r>
              <a:rPr lang="en-US" i="1" dirty="0"/>
              <a:t>:</a:t>
            </a:r>
            <a:r>
              <a:rPr lang="en-US" dirty="0"/>
              <a:t> </a:t>
            </a:r>
            <a:r>
              <a:rPr lang="en-US" dirty="0" err="1"/>
              <a:t>sau</a:t>
            </a:r>
            <a:r>
              <a:rPr lang="en-US" dirty="0"/>
              <a:t> </a:t>
            </a:r>
            <a:r>
              <a:rPr lang="en-US" dirty="0" err="1"/>
              <a:t>khi</a:t>
            </a:r>
            <a:r>
              <a:rPr lang="en-US" dirty="0"/>
              <a:t> </a:t>
            </a:r>
            <a:r>
              <a:rPr lang="en-US" dirty="0" err="1"/>
              <a:t>nghe</a:t>
            </a:r>
            <a:r>
              <a:rPr lang="en-US" dirty="0"/>
              <a:t> </a:t>
            </a:r>
            <a:r>
              <a:rPr lang="en-US" dirty="0" err="1"/>
              <a:t>trả</a:t>
            </a:r>
            <a:r>
              <a:rPr lang="en-US" dirty="0"/>
              <a:t> </a:t>
            </a:r>
            <a:r>
              <a:rPr lang="en-US" dirty="0" err="1"/>
              <a:t>lời</a:t>
            </a:r>
            <a:r>
              <a:rPr lang="en-US" dirty="0"/>
              <a:t> </a:t>
            </a:r>
            <a:r>
              <a:rPr lang="en-US" dirty="0" err="1"/>
              <a:t>chất</a:t>
            </a:r>
            <a:r>
              <a:rPr lang="en-US" dirty="0"/>
              <a:t> </a:t>
            </a:r>
            <a:r>
              <a:rPr lang="en-US" dirty="0" err="1"/>
              <a:t>vấn</a:t>
            </a:r>
            <a:r>
              <a:rPr lang="en-US" dirty="0"/>
              <a:t>, </a:t>
            </a:r>
            <a:r>
              <a:rPr lang="en-US" dirty="0" err="1"/>
              <a:t>nếu</a:t>
            </a:r>
            <a:r>
              <a:rPr lang="en-US" dirty="0"/>
              <a:t> </a:t>
            </a:r>
            <a:r>
              <a:rPr lang="en-US" dirty="0" err="1"/>
              <a:t>đại</a:t>
            </a:r>
            <a:r>
              <a:rPr lang="en-US" dirty="0"/>
              <a:t> </a:t>
            </a:r>
            <a:r>
              <a:rPr lang="en-US" dirty="0" err="1"/>
              <a:t>biểu</a:t>
            </a:r>
            <a:r>
              <a:rPr lang="en-US" dirty="0"/>
              <a:t> </a:t>
            </a:r>
            <a:r>
              <a:rPr lang="en-US" dirty="0" err="1"/>
              <a:t>không</a:t>
            </a:r>
            <a:r>
              <a:rPr lang="en-US" dirty="0"/>
              <a:t> </a:t>
            </a:r>
            <a:r>
              <a:rPr lang="en-US" dirty="0" err="1"/>
              <a:t>đồng</a:t>
            </a:r>
            <a:r>
              <a:rPr lang="en-US" dirty="0"/>
              <a:t> ý </a:t>
            </a:r>
            <a:r>
              <a:rPr lang="en-US" dirty="0" err="1"/>
              <a:t>với</a:t>
            </a:r>
            <a:r>
              <a:rPr lang="en-US" dirty="0"/>
              <a:t> </a:t>
            </a:r>
            <a:r>
              <a:rPr lang="en-US" dirty="0" err="1"/>
              <a:t>nội</a:t>
            </a:r>
            <a:r>
              <a:rPr lang="en-US" dirty="0"/>
              <a:t> dung </a:t>
            </a:r>
            <a:r>
              <a:rPr lang="en-US" dirty="0" err="1"/>
              <a:t>trả</a:t>
            </a:r>
            <a:r>
              <a:rPr lang="en-US" dirty="0"/>
              <a:t> </a:t>
            </a:r>
            <a:r>
              <a:rPr lang="en-US" dirty="0" err="1"/>
              <a:t>lời</a:t>
            </a:r>
            <a:r>
              <a:rPr lang="en-US" dirty="0"/>
              <a:t> </a:t>
            </a:r>
            <a:r>
              <a:rPr lang="en-US" dirty="0" err="1"/>
              <a:t>thì</a:t>
            </a:r>
            <a:r>
              <a:rPr lang="en-US" dirty="0"/>
              <a:t> </a:t>
            </a:r>
            <a:r>
              <a:rPr lang="en-US" dirty="0" err="1"/>
              <a:t>có</a:t>
            </a:r>
            <a:r>
              <a:rPr lang="en-US" dirty="0"/>
              <a:t> </a:t>
            </a:r>
            <a:r>
              <a:rPr lang="en-US" dirty="0" err="1"/>
              <a:t>quyền</a:t>
            </a:r>
            <a:r>
              <a:rPr lang="en-US" dirty="0"/>
              <a:t> </a:t>
            </a:r>
            <a:r>
              <a:rPr lang="en-US" dirty="0" err="1"/>
              <a:t>kiến</a:t>
            </a:r>
            <a:r>
              <a:rPr lang="en-US" dirty="0"/>
              <a:t> </a:t>
            </a:r>
            <a:r>
              <a:rPr lang="en-US" dirty="0" err="1"/>
              <a:t>nghị</a:t>
            </a:r>
            <a:r>
              <a:rPr lang="en-US" dirty="0"/>
              <a:t> </a:t>
            </a:r>
            <a:r>
              <a:rPr lang="en-US" dirty="0" err="1"/>
              <a:t>xem</a:t>
            </a:r>
            <a:r>
              <a:rPr lang="en-US" dirty="0"/>
              <a:t> </a:t>
            </a:r>
            <a:r>
              <a:rPr lang="en-US" dirty="0" err="1"/>
              <a:t>xét</a:t>
            </a:r>
            <a:r>
              <a:rPr lang="en-US" dirty="0"/>
              <a:t> </a:t>
            </a:r>
            <a:r>
              <a:rPr lang="en-US" dirty="0" err="1"/>
              <a:t>trách</a:t>
            </a:r>
            <a:r>
              <a:rPr lang="en-US" dirty="0"/>
              <a:t> </a:t>
            </a:r>
            <a:r>
              <a:rPr lang="en-US" dirty="0" err="1"/>
              <a:t>nhiệm</a:t>
            </a:r>
            <a:r>
              <a:rPr lang="en-US" dirty="0"/>
              <a:t> </a:t>
            </a:r>
            <a:r>
              <a:rPr lang="en-US" dirty="0" err="1"/>
              <a:t>đối</a:t>
            </a:r>
            <a:r>
              <a:rPr lang="en-US" dirty="0"/>
              <a:t> </a:t>
            </a:r>
            <a:r>
              <a:rPr lang="en-US" dirty="0" err="1"/>
              <a:t>với</a:t>
            </a:r>
            <a:r>
              <a:rPr lang="en-US" dirty="0"/>
              <a:t> </a:t>
            </a:r>
            <a:r>
              <a:rPr lang="en-US" dirty="0" err="1"/>
              <a:t>người</a:t>
            </a:r>
            <a:r>
              <a:rPr lang="en-US" dirty="0"/>
              <a:t> </a:t>
            </a:r>
            <a:r>
              <a:rPr lang="en-US" dirty="0" err="1"/>
              <a:t>bị</a:t>
            </a:r>
            <a:r>
              <a:rPr lang="en-US" dirty="0"/>
              <a:t> </a:t>
            </a:r>
            <a:r>
              <a:rPr lang="en-US" dirty="0" err="1"/>
              <a:t>chất</a:t>
            </a:r>
            <a:r>
              <a:rPr lang="en-US" dirty="0"/>
              <a:t> </a:t>
            </a:r>
            <a:r>
              <a:rPr lang="en-US" dirty="0" err="1"/>
              <a:t>vấn</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có</a:t>
            </a:r>
            <a:r>
              <a:rPr lang="en-US" dirty="0"/>
              <a:t> </a:t>
            </a:r>
            <a:r>
              <a:rPr lang="en-US" dirty="0" err="1"/>
              <a:t>thể</a:t>
            </a:r>
            <a:r>
              <a:rPr lang="en-US" dirty="0"/>
              <a:t> </a:t>
            </a:r>
            <a:r>
              <a:rPr lang="en-US" dirty="0" err="1"/>
              <a:t>ra</a:t>
            </a:r>
            <a:r>
              <a:rPr lang="en-US" dirty="0"/>
              <a:t> </a:t>
            </a:r>
            <a:r>
              <a:rPr lang="en-US" dirty="0" err="1"/>
              <a:t>nghị</a:t>
            </a:r>
            <a:r>
              <a:rPr lang="en-US" dirty="0"/>
              <a:t> </a:t>
            </a:r>
            <a:r>
              <a:rPr lang="en-US" dirty="0" err="1"/>
              <a:t>quyết</a:t>
            </a:r>
            <a:r>
              <a:rPr lang="en-US" dirty="0"/>
              <a:t> </a:t>
            </a:r>
            <a:r>
              <a:rPr lang="en-US" dirty="0" err="1"/>
              <a:t>về</a:t>
            </a:r>
            <a:r>
              <a:rPr lang="en-US" dirty="0"/>
              <a:t> </a:t>
            </a:r>
            <a:r>
              <a:rPr lang="en-US" dirty="0" err="1"/>
              <a:t>việc</a:t>
            </a:r>
            <a:r>
              <a:rPr lang="en-US" dirty="0"/>
              <a:t> </a:t>
            </a:r>
            <a:r>
              <a:rPr lang="en-US" dirty="0" err="1"/>
              <a:t>trả</a:t>
            </a:r>
            <a:r>
              <a:rPr lang="en-US" dirty="0"/>
              <a:t> </a:t>
            </a:r>
            <a:r>
              <a:rPr lang="en-US" dirty="0" err="1"/>
              <a:t>lời</a:t>
            </a:r>
            <a:r>
              <a:rPr lang="en-US" dirty="0"/>
              <a:t> </a:t>
            </a:r>
            <a:r>
              <a:rPr lang="en-US" dirty="0" err="1"/>
              <a:t>chất</a:t>
            </a:r>
            <a:r>
              <a:rPr lang="en-US" dirty="0"/>
              <a:t> </a:t>
            </a:r>
            <a:r>
              <a:rPr lang="en-US" dirty="0" err="1"/>
              <a:t>vấn</a:t>
            </a:r>
            <a:r>
              <a:rPr lang="en-US" dirty="0"/>
              <a:t> </a:t>
            </a:r>
            <a:r>
              <a:rPr lang="en-US" dirty="0" err="1"/>
              <a:t>và</a:t>
            </a:r>
            <a:r>
              <a:rPr lang="en-US" dirty="0"/>
              <a:t> </a:t>
            </a:r>
            <a:r>
              <a:rPr lang="en-US" dirty="0" err="1"/>
              <a:t>trách</a:t>
            </a:r>
            <a:r>
              <a:rPr lang="en-US" dirty="0"/>
              <a:t> </a:t>
            </a:r>
            <a:r>
              <a:rPr lang="en-US" dirty="0" err="1"/>
              <a:t>nhiệm</a:t>
            </a:r>
            <a:r>
              <a:rPr lang="en-US" dirty="0"/>
              <a:t> </a:t>
            </a:r>
            <a:r>
              <a:rPr lang="en-US" dirty="0" err="1"/>
              <a:t>của</a:t>
            </a:r>
            <a:r>
              <a:rPr lang="en-US" dirty="0"/>
              <a:t> </a:t>
            </a:r>
            <a:r>
              <a:rPr lang="en-US" dirty="0" err="1"/>
              <a:t>người</a:t>
            </a:r>
            <a:r>
              <a:rPr lang="en-US" dirty="0"/>
              <a:t> </a:t>
            </a:r>
            <a:r>
              <a:rPr lang="en-US" dirty="0" err="1"/>
              <a:t>bị</a:t>
            </a:r>
            <a:r>
              <a:rPr lang="en-US" dirty="0"/>
              <a:t> </a:t>
            </a:r>
            <a:r>
              <a:rPr lang="en-US" dirty="0" err="1"/>
              <a:t>chất</a:t>
            </a:r>
            <a:r>
              <a:rPr lang="en-US" dirty="0"/>
              <a:t> </a:t>
            </a:r>
            <a:r>
              <a:rPr lang="en-US" dirty="0" err="1"/>
              <a:t>vấn</a:t>
            </a:r>
            <a:r>
              <a:rPr lang="en-US" dirty="0"/>
              <a:t> </a:t>
            </a:r>
            <a:r>
              <a:rPr lang="en-US" dirty="0" err="1"/>
              <a:t>khi</a:t>
            </a:r>
            <a:r>
              <a:rPr lang="en-US" dirty="0"/>
              <a:t> </a:t>
            </a:r>
            <a:r>
              <a:rPr lang="en-US" dirty="0" err="1"/>
              <a:t>xét</a:t>
            </a:r>
            <a:r>
              <a:rPr lang="en-US" dirty="0"/>
              <a:t> </a:t>
            </a:r>
            <a:r>
              <a:rPr lang="en-US" dirty="0" err="1"/>
              <a:t>thấy</a:t>
            </a:r>
            <a:r>
              <a:rPr lang="en-US" dirty="0"/>
              <a:t> </a:t>
            </a:r>
            <a:r>
              <a:rPr lang="en-US" dirty="0" err="1"/>
              <a:t>cần</a:t>
            </a:r>
            <a:r>
              <a:rPr lang="en-US" dirty="0"/>
              <a:t> </a:t>
            </a:r>
            <a:r>
              <a:rPr lang="en-US" dirty="0" err="1"/>
              <a:t>thiết</a:t>
            </a:r>
            <a:r>
              <a:rPr lang="en-US" dirty="0"/>
              <a:t>.</a:t>
            </a:r>
          </a:p>
        </p:txBody>
      </p:sp>
    </p:spTree>
    <p:extLst>
      <p:ext uri="{BB962C8B-B14F-4D97-AF65-F5344CB8AC3E}">
        <p14:creationId xmlns:p14="http://schemas.microsoft.com/office/powerpoint/2010/main" val="3886428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en-US" i="1" dirty="0"/>
              <a:t>          2. </a:t>
            </a:r>
            <a:r>
              <a:rPr lang="en-US" i="1" dirty="0" err="1"/>
              <a:t>Chất</a:t>
            </a:r>
            <a:r>
              <a:rPr lang="en-US" i="1" dirty="0"/>
              <a:t> </a:t>
            </a:r>
            <a:r>
              <a:rPr lang="en-US" i="1" dirty="0" err="1"/>
              <a:t>vấn</a:t>
            </a:r>
            <a:r>
              <a:rPr lang="en-US" i="1" dirty="0"/>
              <a:t> </a:t>
            </a:r>
            <a:r>
              <a:rPr lang="en-US" i="1" dirty="0" err="1"/>
              <a:t>tại</a:t>
            </a:r>
            <a:r>
              <a:rPr lang="en-US" i="1" dirty="0"/>
              <a:t> </a:t>
            </a:r>
            <a:r>
              <a:rPr lang="en-US" i="1" dirty="0" err="1"/>
              <a:t>kỳ</a:t>
            </a:r>
            <a:r>
              <a:rPr lang="en-US" i="1" dirty="0"/>
              <a:t> </a:t>
            </a:r>
            <a:r>
              <a:rPr lang="en-US" i="1" dirty="0" err="1"/>
              <a:t>họp</a:t>
            </a:r>
            <a:r>
              <a:rPr lang="en-US" i="1" dirty="0"/>
              <a:t> </a:t>
            </a:r>
            <a:r>
              <a:rPr lang="en-US" i="1" dirty="0" err="1"/>
              <a:t>Hội</a:t>
            </a:r>
            <a:r>
              <a:rPr lang="en-US" i="1" dirty="0"/>
              <a:t> </a:t>
            </a:r>
            <a:r>
              <a:rPr lang="en-US" i="1" dirty="0" err="1"/>
              <a:t>đồng</a:t>
            </a:r>
            <a:r>
              <a:rPr lang="en-US" i="1" dirty="0"/>
              <a:t> </a:t>
            </a:r>
            <a:r>
              <a:rPr lang="en-US" i="1" dirty="0" err="1"/>
              <a:t>nhân</a:t>
            </a:r>
            <a:r>
              <a:rPr lang="en-US" i="1" dirty="0"/>
              <a:t> </a:t>
            </a:r>
            <a:r>
              <a:rPr lang="en-US" i="1" dirty="0" err="1"/>
              <a:t>dân</a:t>
            </a:r>
            <a:endParaRPr lang="en-US" dirty="0"/>
          </a:p>
          <a:p>
            <a:pPr marL="0" indent="0" algn="just">
              <a:buNone/>
            </a:pPr>
            <a:r>
              <a:rPr lang="en-US" i="1" dirty="0"/>
              <a:t>          </a:t>
            </a:r>
            <a:r>
              <a:rPr lang="en-US" dirty="0" err="1"/>
              <a:t>Trước</a:t>
            </a:r>
            <a:r>
              <a:rPr lang="en-US" dirty="0"/>
              <a:t> </a:t>
            </a:r>
            <a:r>
              <a:rPr lang="en-US" dirty="0" err="1"/>
              <a:t>phiên</a:t>
            </a:r>
            <a:r>
              <a:rPr lang="en-US" dirty="0"/>
              <a:t> </a:t>
            </a:r>
            <a:r>
              <a:rPr lang="en-US" dirty="0" err="1"/>
              <a:t>họp</a:t>
            </a:r>
            <a:r>
              <a:rPr lang="en-US" dirty="0"/>
              <a:t> </a:t>
            </a:r>
            <a:r>
              <a:rPr lang="en-US" dirty="0" err="1"/>
              <a:t>chất</a:t>
            </a:r>
            <a:r>
              <a:rPr lang="en-US" dirty="0"/>
              <a:t> </a:t>
            </a:r>
            <a:r>
              <a:rPr lang="en-US" dirty="0" err="1"/>
              <a:t>vấn</a:t>
            </a:r>
            <a:r>
              <a:rPr lang="en-US" dirty="0"/>
              <a:t>, </a:t>
            </a:r>
            <a:r>
              <a:rPr lang="en-US" dirty="0" err="1"/>
              <a:t>đại</a:t>
            </a:r>
            <a:r>
              <a:rPr lang="en-US" dirty="0"/>
              <a:t> </a:t>
            </a:r>
            <a:r>
              <a:rPr lang="en-US" dirty="0" err="1"/>
              <a:t>biểu</a:t>
            </a:r>
            <a:r>
              <a:rPr lang="en-US" dirty="0"/>
              <a:t> </a:t>
            </a:r>
            <a:r>
              <a:rPr lang="en-US" dirty="0" err="1"/>
              <a:t>ghi</a:t>
            </a:r>
            <a:r>
              <a:rPr lang="en-US" dirty="0"/>
              <a:t> </a:t>
            </a:r>
            <a:r>
              <a:rPr lang="en-US" dirty="0" err="1"/>
              <a:t>vấn</a:t>
            </a:r>
            <a:r>
              <a:rPr lang="en-US" dirty="0"/>
              <a:t> </a:t>
            </a:r>
            <a:r>
              <a:rPr lang="en-US" dirty="0" err="1"/>
              <a:t>đề</a:t>
            </a:r>
            <a:r>
              <a:rPr lang="en-US" dirty="0"/>
              <a:t> </a:t>
            </a:r>
            <a:r>
              <a:rPr lang="en-US" dirty="0" err="1"/>
              <a:t>chất</a:t>
            </a:r>
            <a:r>
              <a:rPr lang="en-US" dirty="0"/>
              <a:t> </a:t>
            </a:r>
            <a:r>
              <a:rPr lang="en-US" dirty="0" err="1"/>
              <a:t>vấn</a:t>
            </a:r>
            <a:r>
              <a:rPr lang="en-US" dirty="0"/>
              <a:t>, </a:t>
            </a:r>
            <a:r>
              <a:rPr lang="en-US" dirty="0" err="1"/>
              <a:t>người</a:t>
            </a:r>
            <a:r>
              <a:rPr lang="en-US" dirty="0"/>
              <a:t> </a:t>
            </a:r>
            <a:r>
              <a:rPr lang="en-US" dirty="0" err="1"/>
              <a:t>bị</a:t>
            </a:r>
            <a:r>
              <a:rPr lang="en-US" dirty="0"/>
              <a:t> </a:t>
            </a:r>
            <a:r>
              <a:rPr lang="en-US" dirty="0" err="1"/>
              <a:t>chất</a:t>
            </a:r>
            <a:r>
              <a:rPr lang="en-US" dirty="0"/>
              <a:t> </a:t>
            </a:r>
            <a:r>
              <a:rPr lang="en-US" dirty="0" err="1"/>
              <a:t>vấn</a:t>
            </a:r>
            <a:r>
              <a:rPr lang="en-US" dirty="0"/>
              <a:t> </a:t>
            </a:r>
            <a:r>
              <a:rPr lang="en-US" dirty="0" err="1"/>
              <a:t>vào</a:t>
            </a:r>
            <a:r>
              <a:rPr lang="en-US" dirty="0"/>
              <a:t> </a:t>
            </a:r>
            <a:r>
              <a:rPr lang="en-US" dirty="0" err="1"/>
              <a:t>phiếu</a:t>
            </a:r>
            <a:r>
              <a:rPr lang="en-US" dirty="0"/>
              <a:t> </a:t>
            </a:r>
            <a:r>
              <a:rPr lang="en-US" dirty="0" err="1"/>
              <a:t>chất</a:t>
            </a:r>
            <a:r>
              <a:rPr lang="en-US" dirty="0"/>
              <a:t> </a:t>
            </a:r>
            <a:r>
              <a:rPr lang="en-US" dirty="0" err="1"/>
              <a:t>vấn</a:t>
            </a:r>
            <a:r>
              <a:rPr lang="en-US" dirty="0"/>
              <a:t> </a:t>
            </a:r>
            <a:r>
              <a:rPr lang="en-US" dirty="0" err="1"/>
              <a:t>và</a:t>
            </a:r>
            <a:r>
              <a:rPr lang="en-US" dirty="0"/>
              <a:t> </a:t>
            </a:r>
            <a:r>
              <a:rPr lang="en-US" dirty="0" err="1"/>
              <a:t>gửi</a:t>
            </a:r>
            <a:r>
              <a:rPr lang="en-US" dirty="0"/>
              <a:t> </a:t>
            </a:r>
            <a:r>
              <a:rPr lang="en-US" dirty="0" err="1"/>
              <a:t>đến</a:t>
            </a:r>
            <a:r>
              <a:rPr lang="en-US" dirty="0"/>
              <a:t> </a:t>
            </a:r>
            <a:r>
              <a:rPr lang="en-US" dirty="0" err="1"/>
              <a:t>Thường</a:t>
            </a:r>
            <a:r>
              <a:rPr lang="en-US" dirty="0"/>
              <a:t> </a:t>
            </a:r>
            <a:r>
              <a:rPr lang="en-US" dirty="0" err="1"/>
              <a:t>trực</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Căn</a:t>
            </a:r>
            <a:r>
              <a:rPr lang="en-US" dirty="0"/>
              <a:t> </a:t>
            </a:r>
            <a:r>
              <a:rPr lang="en-US" dirty="0" err="1"/>
              <a:t>cứ</a:t>
            </a:r>
            <a:r>
              <a:rPr lang="en-US" dirty="0"/>
              <a:t> </a:t>
            </a:r>
            <a:r>
              <a:rPr lang="en-US" dirty="0" err="1"/>
              <a:t>vào</a:t>
            </a:r>
            <a:r>
              <a:rPr lang="en-US" dirty="0"/>
              <a:t> </a:t>
            </a:r>
            <a:r>
              <a:rPr lang="en-US" dirty="0" err="1"/>
              <a:t>chương</a:t>
            </a:r>
            <a:r>
              <a:rPr lang="en-US" dirty="0"/>
              <a:t> </a:t>
            </a:r>
            <a:r>
              <a:rPr lang="en-US" dirty="0" err="1"/>
              <a:t>trình</a:t>
            </a:r>
            <a:r>
              <a:rPr lang="en-US" dirty="0"/>
              <a:t> </a:t>
            </a:r>
            <a:r>
              <a:rPr lang="en-US" dirty="0" err="1"/>
              <a:t>kỳ</a:t>
            </a:r>
            <a:r>
              <a:rPr lang="en-US" dirty="0"/>
              <a:t> </a:t>
            </a:r>
            <a:r>
              <a:rPr lang="en-US" dirty="0" err="1"/>
              <a:t>họp</a:t>
            </a:r>
            <a:r>
              <a:rPr lang="en-US" dirty="0"/>
              <a:t>, ý </a:t>
            </a:r>
            <a:r>
              <a:rPr lang="en-US" dirty="0" err="1"/>
              <a:t>kiến</a:t>
            </a:r>
            <a:r>
              <a:rPr lang="en-US" dirty="0"/>
              <a:t>, </a:t>
            </a:r>
            <a:r>
              <a:rPr lang="en-US" dirty="0" err="1"/>
              <a:t>kiến</a:t>
            </a:r>
            <a:r>
              <a:rPr lang="en-US" dirty="0"/>
              <a:t> </a:t>
            </a:r>
            <a:r>
              <a:rPr lang="en-US" dirty="0" err="1"/>
              <a:t>nghị</a:t>
            </a:r>
            <a:r>
              <a:rPr lang="en-US" dirty="0"/>
              <a:t> </a:t>
            </a:r>
            <a:r>
              <a:rPr lang="en-US" dirty="0" err="1"/>
              <a:t>của</a:t>
            </a:r>
            <a:r>
              <a:rPr lang="en-US" dirty="0"/>
              <a:t> </a:t>
            </a:r>
            <a:r>
              <a:rPr lang="en-US" dirty="0" err="1"/>
              <a:t>cử</a:t>
            </a:r>
            <a:r>
              <a:rPr lang="en-US" dirty="0"/>
              <a:t> tri,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quan</a:t>
            </a:r>
            <a:r>
              <a:rPr lang="en-US" dirty="0"/>
              <a:t> </a:t>
            </a:r>
            <a:r>
              <a:rPr lang="en-US" dirty="0" err="1"/>
              <a:t>tâm</a:t>
            </a:r>
            <a:r>
              <a:rPr lang="en-US" dirty="0"/>
              <a:t> </a:t>
            </a:r>
            <a:r>
              <a:rPr lang="en-US" dirty="0" err="1"/>
              <a:t>và</a:t>
            </a:r>
            <a:r>
              <a:rPr lang="en-US" dirty="0"/>
              <a:t> </a:t>
            </a:r>
            <a:r>
              <a:rPr lang="en-US" dirty="0" err="1"/>
              <a:t>phiếu</a:t>
            </a:r>
            <a:r>
              <a:rPr lang="en-US" dirty="0"/>
              <a:t> </a:t>
            </a:r>
            <a:r>
              <a:rPr lang="en-US" dirty="0" err="1"/>
              <a:t>chất</a:t>
            </a:r>
            <a:r>
              <a:rPr lang="en-US" dirty="0"/>
              <a:t> </a:t>
            </a:r>
            <a:r>
              <a:rPr lang="en-US" dirty="0" err="1"/>
              <a:t>vấn</a:t>
            </a:r>
            <a:r>
              <a:rPr lang="en-US" dirty="0"/>
              <a:t> </a:t>
            </a:r>
            <a:r>
              <a:rPr lang="en-US" dirty="0" err="1"/>
              <a:t>của</a:t>
            </a:r>
            <a:r>
              <a:rPr lang="en-US" dirty="0"/>
              <a:t> </a:t>
            </a:r>
            <a:r>
              <a:rPr lang="en-US" dirty="0" err="1"/>
              <a:t>đại</a:t>
            </a:r>
            <a:r>
              <a:rPr lang="en-US" dirty="0"/>
              <a:t> </a:t>
            </a:r>
            <a:r>
              <a:rPr lang="en-US" dirty="0" err="1"/>
              <a:t>biểu</a:t>
            </a:r>
            <a:r>
              <a:rPr lang="en-US" dirty="0"/>
              <a:t>, </a:t>
            </a:r>
            <a:r>
              <a:rPr lang="en-US" dirty="0" err="1"/>
              <a:t>Thường</a:t>
            </a:r>
            <a:r>
              <a:rPr lang="en-US" dirty="0"/>
              <a:t> </a:t>
            </a:r>
            <a:r>
              <a:rPr lang="en-US" dirty="0" err="1"/>
              <a:t>trực</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đề</a:t>
            </a:r>
            <a:r>
              <a:rPr lang="en-US" dirty="0"/>
              <a:t> </a:t>
            </a:r>
            <a:r>
              <a:rPr lang="en-US" dirty="0" err="1"/>
              <a:t>nghị</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quyết</a:t>
            </a:r>
            <a:r>
              <a:rPr lang="en-US" dirty="0"/>
              <a:t> </a:t>
            </a:r>
            <a:r>
              <a:rPr lang="en-US" dirty="0" err="1"/>
              <a:t>định</a:t>
            </a:r>
            <a:r>
              <a:rPr lang="en-US" dirty="0"/>
              <a:t> </a:t>
            </a:r>
            <a:r>
              <a:rPr lang="en-US" dirty="0" err="1"/>
              <a:t>nhóm</a:t>
            </a:r>
            <a:r>
              <a:rPr lang="en-US" dirty="0"/>
              <a:t> </a:t>
            </a:r>
            <a:r>
              <a:rPr lang="en-US" dirty="0" err="1"/>
              <a:t>vấn</a:t>
            </a:r>
            <a:r>
              <a:rPr lang="en-US" dirty="0"/>
              <a:t> </a:t>
            </a:r>
            <a:r>
              <a:rPr lang="en-US" dirty="0" err="1"/>
              <a:t>đề</a:t>
            </a:r>
            <a:r>
              <a:rPr lang="en-US" dirty="0"/>
              <a:t> </a:t>
            </a:r>
            <a:r>
              <a:rPr lang="en-US" dirty="0" err="1"/>
              <a:t>chất</a:t>
            </a:r>
            <a:r>
              <a:rPr lang="en-US" dirty="0"/>
              <a:t> </a:t>
            </a:r>
            <a:r>
              <a:rPr lang="en-US" dirty="0" err="1"/>
              <a:t>vấn</a:t>
            </a:r>
            <a:r>
              <a:rPr lang="en-US" dirty="0"/>
              <a:t> </a:t>
            </a:r>
            <a:r>
              <a:rPr lang="en-US" dirty="0" err="1"/>
              <a:t>và</a:t>
            </a:r>
            <a:r>
              <a:rPr lang="en-US" dirty="0"/>
              <a:t> </a:t>
            </a:r>
            <a:r>
              <a:rPr lang="en-US" dirty="0" err="1"/>
              <a:t>người</a:t>
            </a:r>
            <a:r>
              <a:rPr lang="en-US" dirty="0"/>
              <a:t> </a:t>
            </a:r>
            <a:r>
              <a:rPr lang="en-US" dirty="0" err="1"/>
              <a:t>bị</a:t>
            </a:r>
            <a:r>
              <a:rPr lang="en-US" dirty="0"/>
              <a:t> </a:t>
            </a:r>
            <a:r>
              <a:rPr lang="en-US" dirty="0" err="1"/>
              <a:t>chất</a:t>
            </a:r>
            <a:r>
              <a:rPr lang="en-US" dirty="0"/>
              <a:t> </a:t>
            </a:r>
            <a:r>
              <a:rPr lang="en-US" dirty="0" err="1"/>
              <a:t>vấn</a:t>
            </a:r>
            <a:r>
              <a:rPr lang="en-US" dirty="0"/>
              <a:t>.</a:t>
            </a:r>
          </a:p>
          <a:p>
            <a:pPr marL="0" indent="0" algn="just">
              <a:buNone/>
            </a:pPr>
            <a:r>
              <a:rPr lang="en-US" dirty="0"/>
              <a:t>          </a:t>
            </a:r>
            <a:r>
              <a:rPr lang="en-US" dirty="0" err="1"/>
              <a:t>Hoạt</a:t>
            </a:r>
            <a:r>
              <a:rPr lang="en-US" dirty="0"/>
              <a:t> </a:t>
            </a:r>
            <a:r>
              <a:rPr lang="en-US" dirty="0" err="1"/>
              <a:t>động</a:t>
            </a:r>
            <a:r>
              <a:rPr lang="en-US" dirty="0"/>
              <a:t> </a:t>
            </a:r>
            <a:r>
              <a:rPr lang="en-US" dirty="0" err="1"/>
              <a:t>chất</a:t>
            </a:r>
            <a:r>
              <a:rPr lang="en-US" dirty="0"/>
              <a:t> </a:t>
            </a:r>
            <a:r>
              <a:rPr lang="en-US" dirty="0" err="1"/>
              <a:t>vấn</a:t>
            </a:r>
            <a:r>
              <a:rPr lang="en-US" dirty="0"/>
              <a:t> </a:t>
            </a:r>
            <a:r>
              <a:rPr lang="en-US" dirty="0" err="1"/>
              <a:t>tại</a:t>
            </a:r>
            <a:r>
              <a:rPr lang="en-US" dirty="0"/>
              <a:t> </a:t>
            </a:r>
            <a:r>
              <a:rPr lang="en-US" dirty="0" err="1"/>
              <a:t>kỳ</a:t>
            </a:r>
            <a:r>
              <a:rPr lang="en-US" dirty="0"/>
              <a:t> </a:t>
            </a:r>
            <a:r>
              <a:rPr lang="en-US" dirty="0" err="1"/>
              <a:t>họp</a:t>
            </a:r>
            <a:r>
              <a:rPr lang="en-US" dirty="0"/>
              <a:t> </a:t>
            </a:r>
            <a:r>
              <a:rPr lang="en-US" dirty="0" err="1"/>
              <a:t>Hội</a:t>
            </a:r>
            <a:r>
              <a:rPr lang="en-US" dirty="0"/>
              <a:t> </a:t>
            </a:r>
            <a:r>
              <a:rPr lang="en-US" dirty="0" err="1"/>
              <a:t>đồng</a:t>
            </a:r>
            <a:r>
              <a:rPr lang="en-US" dirty="0"/>
              <a:t> </a:t>
            </a:r>
            <a:r>
              <a:rPr lang="en-US" dirty="0" err="1"/>
              <a:t>nhân</a:t>
            </a:r>
            <a:r>
              <a:rPr lang="en-US" dirty="0"/>
              <a:t> </a:t>
            </a:r>
            <a:r>
              <a:rPr lang="en-US" dirty="0" err="1"/>
              <a:t>dân</a:t>
            </a:r>
            <a:r>
              <a:rPr lang="en-US" dirty="0"/>
              <a:t> (</a:t>
            </a:r>
            <a:r>
              <a:rPr lang="en-US" dirty="0" err="1"/>
              <a:t>sau</a:t>
            </a:r>
            <a:r>
              <a:rPr lang="en-US" dirty="0"/>
              <a:t> </a:t>
            </a:r>
            <a:r>
              <a:rPr lang="en-US" dirty="0" err="1"/>
              <a:t>đây</a:t>
            </a:r>
            <a:r>
              <a:rPr lang="en-US" dirty="0"/>
              <a:t> </a:t>
            </a:r>
            <a:r>
              <a:rPr lang="en-US" dirty="0" err="1"/>
              <a:t>gọi</a:t>
            </a:r>
            <a:r>
              <a:rPr lang="en-US" dirty="0"/>
              <a:t> </a:t>
            </a:r>
            <a:r>
              <a:rPr lang="en-US" dirty="0" err="1"/>
              <a:t>chung</a:t>
            </a:r>
            <a:r>
              <a:rPr lang="en-US" dirty="0"/>
              <a:t> </a:t>
            </a:r>
            <a:r>
              <a:rPr lang="en-US" dirty="0" err="1"/>
              <a:t>là</a:t>
            </a:r>
            <a:r>
              <a:rPr lang="en-US" dirty="0"/>
              <a:t> </a:t>
            </a:r>
            <a:r>
              <a:rPr lang="en-US" dirty="0" err="1"/>
              <a:t>kỳ</a:t>
            </a:r>
            <a:r>
              <a:rPr lang="en-US" dirty="0"/>
              <a:t> </a:t>
            </a:r>
            <a:r>
              <a:rPr lang="en-US" dirty="0" err="1"/>
              <a:t>họp</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theo</a:t>
            </a:r>
            <a:r>
              <a:rPr lang="en-US" dirty="0"/>
              <a:t> </a:t>
            </a:r>
            <a:r>
              <a:rPr lang="en-US" dirty="0" err="1"/>
              <a:t>trình</a:t>
            </a:r>
            <a:r>
              <a:rPr lang="en-US" dirty="0"/>
              <a:t> </a:t>
            </a:r>
            <a:r>
              <a:rPr lang="en-US" dirty="0" err="1"/>
              <a:t>tự</a:t>
            </a:r>
            <a:r>
              <a:rPr lang="en-US" dirty="0"/>
              <a:t> </a:t>
            </a:r>
            <a:r>
              <a:rPr lang="en-US" dirty="0" err="1"/>
              <a:t>sau</a:t>
            </a:r>
            <a:r>
              <a:rPr lang="en-US" dirty="0"/>
              <a:t> </a:t>
            </a:r>
            <a:r>
              <a:rPr lang="en-US" dirty="0" err="1"/>
              <a:t>đây</a:t>
            </a:r>
            <a:r>
              <a:rPr lang="en-US" dirty="0"/>
              <a:t>: </a:t>
            </a:r>
          </a:p>
        </p:txBody>
      </p:sp>
    </p:spTree>
    <p:extLst>
      <p:ext uri="{BB962C8B-B14F-4D97-AF65-F5344CB8AC3E}">
        <p14:creationId xmlns:p14="http://schemas.microsoft.com/office/powerpoint/2010/main" val="4064525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5" name="TextBox 4"/>
          <p:cNvSpPr txBox="1"/>
          <p:nvPr/>
        </p:nvSpPr>
        <p:spPr>
          <a:xfrm>
            <a:off x="8918222" y="6208889"/>
            <a:ext cx="3273778" cy="369332"/>
          </a:xfrm>
          <a:prstGeom prst="rect">
            <a:avLst/>
          </a:prstGeom>
          <a:noFill/>
        </p:spPr>
        <p:txBody>
          <a:bodyPr wrap="square" rtlCol="0">
            <a:spAutoFit/>
          </a:bodyPr>
          <a:lstStyle/>
          <a:p>
            <a:r>
              <a:rPr lang="en-US" dirty="0">
                <a:solidFill>
                  <a:srgbClr val="FF0000"/>
                </a:solidFill>
              </a:rPr>
              <a:t>VƯỜN QUỐC  GIA BÙ GIA MẬP</a:t>
            </a:r>
          </a:p>
        </p:txBody>
      </p:sp>
    </p:spTree>
    <p:extLst>
      <p:ext uri="{BB962C8B-B14F-4D97-AF65-F5344CB8AC3E}">
        <p14:creationId xmlns:p14="http://schemas.microsoft.com/office/powerpoint/2010/main" val="3160108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42950"/>
            <a:ext cx="8596668" cy="5737859"/>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minh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video,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4480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82931"/>
            <a:ext cx="8596668" cy="545843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96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57201"/>
            <a:ext cx="8596668" cy="5584162"/>
          </a:xfrm>
        </p:spPr>
        <p:txBody>
          <a:bodyPr>
            <a:normAutofit/>
          </a:bodyPr>
          <a:lstStyle/>
          <a:p>
            <a:pPr marL="0" indent="0" algn="just">
              <a:buNone/>
            </a:pPr>
            <a:r>
              <a:rPr lang="en-US" sz="2400" i="1" dirty="0">
                <a:latin typeface="Times New Roman" panose="02020603050405020304" pitchFamily="18" charset="0"/>
                <a:cs typeface="Times New Roman" panose="02020603050405020304" pitchFamily="18" charset="0"/>
              </a:rPr>
              <a:t>          3.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nội</a:t>
            </a:r>
            <a:r>
              <a:rPr lang="en-US" sz="2400" i="1" dirty="0">
                <a:latin typeface="Times New Roman" panose="02020603050405020304" pitchFamily="18" charset="0"/>
                <a:cs typeface="Times New Roman" panose="02020603050405020304" pitchFamily="18" charset="0"/>
              </a:rPr>
              <a:t> dung </a:t>
            </a:r>
            <a:r>
              <a:rPr lang="en-US" sz="2400" i="1" dirty="0" err="1">
                <a:latin typeface="Times New Roman" panose="02020603050405020304" pitchFamily="18" charset="0"/>
                <a:cs typeface="Times New Roman" panose="02020603050405020304" pitchFamily="18" charset="0"/>
              </a:rPr>
              <a:t>chất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84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791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00101"/>
            <a:ext cx="8596668" cy="524126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ràng</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6767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77241"/>
            <a:ext cx="8596668" cy="5264122"/>
          </a:xfrm>
        </p:spPr>
        <p:txBody>
          <a:bodyPr>
            <a:normAutofit/>
          </a:bodyPr>
          <a:lstStyle/>
          <a:p>
            <a:pPr marL="0" indent="0" algn="just">
              <a:buNone/>
            </a:pPr>
            <a:r>
              <a:rPr lang="en-US" sz="2800" i="1" dirty="0">
                <a:latin typeface="Times New Roman" panose="02020603050405020304" pitchFamily="18" charset="0"/>
                <a:cs typeface="Times New Roman" panose="02020603050405020304" pitchFamily="18" charset="0"/>
              </a:rPr>
              <a:t>          a.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cậy</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rõ</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ràng</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27579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11531"/>
            <a:ext cx="8596668" cy="5229832"/>
          </a:xfrm>
        </p:spPr>
        <p:txBody>
          <a:bodyPr>
            <a:noAutofit/>
          </a:bodyPr>
          <a:lstStyle/>
          <a:p>
            <a:pPr marL="0" indent="0" algn="just">
              <a:buNone/>
            </a:pPr>
            <a:r>
              <a:rPr lang="en-US" sz="2200" i="1" dirty="0">
                <a:latin typeface="Times New Roman" panose="02020603050405020304" pitchFamily="18" charset="0"/>
                <a:cs typeface="Times New Roman" panose="02020603050405020304" pitchFamily="18" charset="0"/>
              </a:rPr>
              <a:t>          c. </a:t>
            </a:r>
            <a:r>
              <a:rPr lang="en-US" sz="2200" i="1" dirty="0" err="1">
                <a:latin typeface="Times New Roman" panose="02020603050405020304" pitchFamily="18" charset="0"/>
                <a:cs typeface="Times New Roman" panose="02020603050405020304" pitchFamily="18" charset="0"/>
              </a:rPr>
              <a:t>Tiêu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căn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cứ</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chưa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cs typeface="Times New Roman" panose="02020603050405020304" pitchFamily="18" charset="0"/>
              </a:rPr>
              <a:t> tin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hay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mức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b="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d. </a:t>
            </a:r>
            <a:r>
              <a:rPr lang="en-US" sz="2200" i="1" dirty="0" err="1">
                <a:latin typeface="Times New Roman" panose="02020603050405020304" pitchFamily="18" charset="0"/>
                <a:cs typeface="Times New Roman" panose="02020603050405020304" pitchFamily="18" charset="0"/>
              </a:rPr>
              <a:t>Tiêu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quan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nhiệm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vụ</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quyền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trách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nhiệm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người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vấn</a:t>
            </a:r>
            <a:r>
              <a:rPr lang="en-US" sz="2200" i="1"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dung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hợp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dạy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khẩu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hay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1499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54380"/>
            <a:ext cx="8596668" cy="5829299"/>
          </a:xfrm>
        </p:spPr>
        <p:txBody>
          <a:bodyPr>
            <a:noAutofit/>
          </a:bodyPr>
          <a:lstStyle/>
          <a:p>
            <a:pPr marL="0" indent="0">
              <a:buNone/>
            </a:pPr>
            <a:r>
              <a:rPr lang="en-US" sz="2800" i="1" dirty="0">
                <a:latin typeface="Times New Roman" panose="02020603050405020304" pitchFamily="18" charset="0"/>
                <a:cs typeface="Times New Roman" panose="02020603050405020304" pitchFamily="18" charset="0"/>
              </a:rPr>
              <a:t>          4. </a:t>
            </a:r>
            <a:r>
              <a:rPr lang="en-US" sz="2800" i="1" dirty="0" err="1">
                <a:latin typeface="Times New Roman" panose="02020603050405020304" pitchFamily="18" charset="0"/>
                <a:cs typeface="Times New Roman" panose="02020603050405020304" pitchFamily="18" charset="0"/>
              </a:rPr>
              <a:t>Chuẩn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quả</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né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3432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 KỸ NĂNG THẢO LUẬN, TRANH LUẬN</a:t>
            </a:r>
            <a:endParaRPr lang="en-US" sz="3200" dirty="0"/>
          </a:p>
        </p:txBody>
      </p:sp>
      <p:sp>
        <p:nvSpPr>
          <p:cNvPr id="3" name="Content Placeholder 2"/>
          <p:cNvSpPr>
            <a:spLocks noGrp="1"/>
          </p:cNvSpPr>
          <p:nvPr>
            <p:ph idx="1"/>
          </p:nvPr>
        </p:nvSpPr>
        <p:spPr>
          <a:xfrm>
            <a:off x="677334" y="1440181"/>
            <a:ext cx="8596668" cy="4601182"/>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824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1999" cy="6858000"/>
          </a:xfrm>
        </p:spPr>
      </p:pic>
      <p:sp>
        <p:nvSpPr>
          <p:cNvPr id="5" name="TextBox 4"/>
          <p:cNvSpPr txBox="1"/>
          <p:nvPr/>
        </p:nvSpPr>
        <p:spPr>
          <a:xfrm>
            <a:off x="8026400" y="6265333"/>
            <a:ext cx="3781778" cy="523220"/>
          </a:xfrm>
          <a:prstGeom prst="rect">
            <a:avLst/>
          </a:prstGeom>
          <a:noFill/>
        </p:spPr>
        <p:txBody>
          <a:bodyPr wrap="square" rtlCol="0">
            <a:spAutoFit/>
          </a:bodyPr>
          <a:lstStyle/>
          <a:p>
            <a:r>
              <a:rPr lang="en-US" sz="2800" dirty="0">
                <a:solidFill>
                  <a:srgbClr val="FF0000"/>
                </a:solidFill>
              </a:rPr>
              <a:t>KHU DU LỊCH SÓC XIÊM </a:t>
            </a:r>
          </a:p>
        </p:txBody>
      </p:sp>
    </p:spTree>
    <p:extLst>
      <p:ext uri="{BB962C8B-B14F-4D97-AF65-F5344CB8AC3E}">
        <p14:creationId xmlns:p14="http://schemas.microsoft.com/office/powerpoint/2010/main" val="141960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54330"/>
            <a:ext cx="8596668" cy="6263640"/>
          </a:xfrm>
        </p:spPr>
        <p:txBody>
          <a:bodyPr>
            <a:noAutofit/>
          </a:bodyPr>
          <a:lstStyle/>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cử</a:t>
            </a:r>
            <a:r>
              <a:rPr lang="en-US" sz="2600" dirty="0">
                <a:latin typeface="Times New Roman" panose="02020603050405020304" pitchFamily="18" charset="0"/>
                <a:cs typeface="Times New Roman" panose="02020603050405020304" pitchFamily="18" charset="0"/>
              </a:rPr>
              <a:t> tri;</a:t>
            </a:r>
          </a:p>
          <a:p>
            <a:pPr marL="0" indent="0" algn="just">
              <a:buNone/>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sát</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xã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hội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họp</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cs typeface="Times New Roman" panose="02020603050405020304" pitchFamily="18" charset="0"/>
              </a:rPr>
              <a:t>buổi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 </a:t>
            </a:r>
            <a:r>
              <a:rPr lang="en-US" sz="2600" dirty="0" err="1">
                <a:latin typeface="Times New Roman" panose="02020603050405020304" pitchFamily="18" charset="0"/>
                <a:cs typeface="Times New Roman" panose="02020603050405020304" pitchFamily="18" charset="0"/>
              </a:rPr>
              <a:t>Nhu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Chuẩn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vấn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2298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97180"/>
            <a:ext cx="8596668" cy="6320790"/>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 Thu </a:t>
            </a:r>
            <a:r>
              <a:rPr lang="en-US" sz="2800" i="1" dirty="0" err="1">
                <a:latin typeface="Times New Roman" panose="02020603050405020304" pitchFamily="18" charset="0"/>
                <a:cs typeface="Times New Roman" panose="02020603050405020304" pitchFamily="18" charset="0"/>
              </a:rPr>
              <a:t>thập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tin, </a:t>
            </a:r>
            <a:r>
              <a:rPr lang="en-US" sz="2800" i="1" dirty="0" err="1">
                <a:latin typeface="Times New Roman" panose="02020603050405020304" pitchFamily="18" charset="0"/>
                <a:cs typeface="Times New Roman" panose="02020603050405020304" pitchFamily="18" charset="0"/>
              </a:rPr>
              <a:t>xử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tin:</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b. </a:t>
            </a:r>
            <a:r>
              <a:rPr lang="en-US" sz="2800" i="1" dirty="0" err="1">
                <a:latin typeface="Times New Roman" panose="02020603050405020304" pitchFamily="18" charset="0"/>
                <a:cs typeface="Times New Roman" panose="02020603050405020304" pitchFamily="18" charset="0"/>
              </a:rPr>
              <a:t>Phát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3994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7231"/>
            <a:ext cx="8596668" cy="5344132"/>
          </a:xfrm>
        </p:spPr>
        <p:txBody>
          <a:bodyPr>
            <a:normAutofit/>
          </a:bodyPr>
          <a:lstStyle/>
          <a:p>
            <a:pPr marL="0" indent="0" algn="just">
              <a:buNone/>
            </a:pPr>
            <a:r>
              <a:rPr lang="en-US" sz="3000" i="1" dirty="0">
                <a:latin typeface="Times New Roman" panose="02020603050405020304" pitchFamily="18" charset="0"/>
                <a:cs typeface="Times New Roman" panose="02020603050405020304" pitchFamily="18" charset="0"/>
              </a:rPr>
              <a:t>          c. </a:t>
            </a:r>
            <a:r>
              <a:rPr lang="en-US" sz="3000" i="1" dirty="0" err="1">
                <a:latin typeface="Times New Roman" panose="02020603050405020304" pitchFamily="18" charset="0"/>
                <a:cs typeface="Times New Roman" panose="02020603050405020304" pitchFamily="18" charset="0"/>
              </a:rPr>
              <a:t>Xây</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dựng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lập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luận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khi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chất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vấn</a:t>
            </a:r>
            <a:r>
              <a:rPr lang="en-US" sz="3000" i="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Muốn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nghe</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cử</a:t>
            </a:r>
            <a:r>
              <a:rPr lang="en-US" sz="3000" dirty="0">
                <a:latin typeface="Times New Roman" panose="02020603050405020304" pitchFamily="18" charset="0"/>
                <a:cs typeface="Times New Roman" panose="02020603050405020304" pitchFamily="18" charset="0"/>
              </a:rPr>
              <a:t> tri, </a:t>
            </a:r>
            <a:r>
              <a:rPr lang="en-US" sz="3000" dirty="0" err="1">
                <a:latin typeface="Times New Roman" panose="02020603050405020304" pitchFamily="18" charset="0"/>
                <a:cs typeface="Times New Roman" panose="02020603050405020304" pitchFamily="18" charset="0"/>
              </a:rPr>
              <a:t>chuyên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thêm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dẫn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minh </a:t>
            </a:r>
            <a:r>
              <a:rPr lang="en-US" sz="3000" dirty="0" err="1">
                <a:latin typeface="Times New Roman" panose="02020603050405020304" pitchFamily="18" charset="0"/>
                <a:cs typeface="Times New Roman" panose="02020603050405020304" pitchFamily="18" charset="0"/>
              </a:rPr>
              <a:t>họa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5070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7231"/>
            <a:ext cx="8596668" cy="5344132"/>
          </a:xfrm>
        </p:spPr>
        <p:txBody>
          <a:bodyPr>
            <a:normAutofit/>
          </a:bodyPr>
          <a:lstStyle/>
          <a:p>
            <a:pPr marL="0" indent="0" algn="just">
              <a:buNone/>
            </a:pP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Bác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bỏ</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luận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điểm</a:t>
            </a:r>
            <a:r>
              <a:rPr lang="en-US" sz="3000" i="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dẫn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8,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khóa</a:t>
            </a:r>
            <a:r>
              <a:rPr lang="en-US" sz="3000" dirty="0">
                <a:latin typeface="Times New Roman" panose="02020603050405020304" pitchFamily="18" charset="0"/>
                <a:cs typeface="Times New Roman" panose="02020603050405020304" pitchFamily="18" charset="0"/>
              </a:rPr>
              <a:t> XII,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trưởng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dẫn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rõ</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tịch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luật</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0212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0060"/>
            <a:ext cx="8596668" cy="5561303"/>
          </a:xfrm>
        </p:spPr>
        <p:txBody>
          <a:bodyPr>
            <a:normAutofit/>
          </a:bodyPr>
          <a:lstStyle/>
          <a:p>
            <a:pPr marL="0" indent="0" algn="just">
              <a:buNone/>
            </a:pP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Bác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bỏ</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luận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cứ</a:t>
            </a:r>
            <a:r>
              <a:rPr lang="en-US" sz="3000" i="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chi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8,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khóa</a:t>
            </a:r>
            <a:r>
              <a:rPr lang="en-US" sz="3000" dirty="0">
                <a:latin typeface="Times New Roman" panose="02020603050405020304" pitchFamily="18" charset="0"/>
                <a:cs typeface="Times New Roman" panose="02020603050405020304" pitchFamily="18" charset="0"/>
              </a:rPr>
              <a:t> XII,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Vinashin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lãi</a:t>
            </a:r>
            <a:r>
              <a:rPr lang="en-US" sz="3000" dirty="0">
                <a:latin typeface="Times New Roman" panose="02020603050405020304" pitchFamily="18" charset="0"/>
                <a:cs typeface="Times New Roman" panose="02020603050405020304" pitchFamily="18" charset="0"/>
              </a:rPr>
              <a:t> 14000 </a:t>
            </a:r>
            <a:r>
              <a:rPr lang="en-US" sz="3000" dirty="0" err="1">
                <a:latin typeface="Times New Roman" panose="02020603050405020304" pitchFamily="18" charset="0"/>
                <a:cs typeface="Times New Roman" panose="02020603050405020304" pitchFamily="18" charset="0"/>
              </a:rPr>
              <a:t>tỷ</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Vinashin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14000 </a:t>
            </a:r>
            <a:r>
              <a:rPr lang="en-US" sz="3000" dirty="0" err="1">
                <a:latin typeface="Times New Roman" panose="02020603050405020304" pitchFamily="18" charset="0"/>
                <a:cs typeface="Times New Roman" panose="02020603050405020304" pitchFamily="18" charset="0"/>
              </a:rPr>
              <a:t>tỷ</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16000 </a:t>
            </a:r>
            <a:r>
              <a:rPr lang="en-US" sz="3000" dirty="0" err="1">
                <a:latin typeface="Times New Roman" panose="02020603050405020304" pitchFamily="18" charset="0"/>
                <a:cs typeface="Times New Roman" panose="02020603050405020304" pitchFamily="18" charset="0"/>
              </a:rPr>
              <a:t>tỷ</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món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85000 </a:t>
            </a:r>
            <a:r>
              <a:rPr lang="en-US" sz="3000" dirty="0" err="1">
                <a:latin typeface="Times New Roman" panose="02020603050405020304" pitchFamily="18" charset="0"/>
                <a:cs typeface="Times New Roman" panose="02020603050405020304" pitchFamily="18" charset="0"/>
              </a:rPr>
              <a:t>tỷ</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45420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8620"/>
            <a:ext cx="8596668" cy="5652743"/>
          </a:xfrm>
        </p:spPr>
        <p:txBody>
          <a:bodyPr>
            <a:normAutofit/>
          </a:bodyPr>
          <a:lstStyle/>
          <a:p>
            <a:pPr marL="0" indent="0" algn="just">
              <a:buNone/>
            </a:pP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Bác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bỏ</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luận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chứng</a:t>
            </a:r>
            <a:r>
              <a:rPr lang="en-US" sz="3000" i="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thuẫn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đầy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cáo</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nêu</a:t>
            </a:r>
            <a:r>
              <a:rPr lang="en-US" sz="3000" dirty="0">
                <a:latin typeface="Times New Roman" panose="02020603050405020304" pitchFamily="18" charset="0"/>
                <a:cs typeface="Times New Roman" panose="02020603050405020304" pitchFamily="18" charset="0"/>
              </a:rPr>
              <a:t> “tai </a:t>
            </a:r>
            <a:r>
              <a:rPr lang="en-US" sz="3000" dirty="0" err="1">
                <a:latin typeface="Times New Roman" panose="02020603050405020304" pitchFamily="18" charset="0"/>
                <a:cs typeface="Times New Roman" panose="02020603050405020304" pitchFamily="18" charset="0"/>
              </a:rPr>
              <a:t>nạn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9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vạn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so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nhưng</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ùn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tai </a:t>
            </a:r>
            <a:r>
              <a:rPr lang="en-US" sz="3000" dirty="0" err="1">
                <a:latin typeface="Times New Roman" panose="02020603050405020304" pitchFamily="18" charset="0"/>
                <a:cs typeface="Times New Roman" panose="02020603050405020304" pitchFamily="18" charset="0"/>
              </a:rPr>
              <a:t>nạn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so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9586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2900"/>
            <a:ext cx="8596668" cy="6286500"/>
          </a:xfrm>
        </p:spPr>
        <p:txBody>
          <a:bodyPr>
            <a:normAutofit/>
          </a:bodyPr>
          <a:lstStyle/>
          <a:p>
            <a:pPr marL="0" indent="0">
              <a:buNone/>
            </a:pPr>
            <a:r>
              <a:rPr lang="en-US" sz="3000" i="1" dirty="0">
                <a:latin typeface="Times New Roman" panose="02020603050405020304" pitchFamily="18" charset="0"/>
                <a:cs typeface="Times New Roman" panose="02020603050405020304" pitchFamily="18" charset="0"/>
              </a:rPr>
              <a:t>          d. </a:t>
            </a:r>
            <a:r>
              <a:rPr lang="en-US" sz="3000" i="1" dirty="0" err="1">
                <a:latin typeface="Times New Roman" panose="02020603050405020304" pitchFamily="18" charset="0"/>
                <a:cs typeface="Times New Roman" panose="02020603050405020304" pitchFamily="18" charset="0"/>
              </a:rPr>
              <a:t>Chuẩn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bị</a:t>
            </a:r>
            <a:r>
              <a:rPr lang="en-US" sz="3000" i="1" dirty="0">
                <a:latin typeface="Times New Roman" panose="02020603050405020304" pitchFamily="18" charset="0"/>
                <a:cs typeface="Times New Roman" panose="02020603050405020304" pitchFamily="18" charset="0"/>
              </a:rPr>
              <a:t> ý </a:t>
            </a:r>
            <a:r>
              <a:rPr lang="en-US" sz="3000" i="1" dirty="0" err="1">
                <a:latin typeface="Times New Roman" panose="02020603050405020304" pitchFamily="18" charset="0"/>
                <a:cs typeface="Times New Roman" panose="02020603050405020304" pitchFamily="18" charset="0"/>
              </a:rPr>
              <a:t>kiến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chất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vấn</a:t>
            </a:r>
            <a:r>
              <a:rPr lang="en-US" sz="3000" i="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vo</a:t>
            </a:r>
            <a:r>
              <a:rPr lang="en-US" sz="3000" dirty="0">
                <a:latin typeface="Times New Roman" panose="02020603050405020304" pitchFamily="18" charset="0"/>
                <a:cs typeface="Times New Roman" panose="02020603050405020304" pitchFamily="18" charset="0"/>
              </a:rPr>
              <a:t>”. </a:t>
            </a: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chọn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am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cử</a:t>
            </a:r>
            <a:r>
              <a:rPr lang="en-US" sz="3000" dirty="0">
                <a:latin typeface="Times New Roman" panose="02020603050405020304" pitchFamily="18" charset="0"/>
                <a:cs typeface="Times New Roman" panose="02020603050405020304" pitchFamily="18" charset="0"/>
              </a:rPr>
              <a:t> tri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tầm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cử</a:t>
            </a:r>
            <a:r>
              <a:rPr lang="en-US" sz="3000" dirty="0">
                <a:latin typeface="Times New Roman" panose="02020603050405020304" pitchFamily="18" charset="0"/>
                <a:cs typeface="Times New Roman" panose="02020603050405020304" pitchFamily="18" charset="0"/>
              </a:rPr>
              <a:t> tri; </a:t>
            </a:r>
            <a:r>
              <a:rPr lang="en-US" sz="3000" dirty="0" err="1">
                <a:latin typeface="Times New Roman" panose="02020603050405020304" pitchFamily="18" charset="0"/>
                <a:cs typeface="Times New Roman" panose="02020603050405020304" pitchFamily="18" charset="0"/>
              </a:rPr>
              <a:t>trách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pháp</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5613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54330"/>
            <a:ext cx="8596668" cy="6252210"/>
          </a:xfrm>
        </p:spPr>
        <p:txBody>
          <a:bodyPr>
            <a:noAutofit/>
          </a:bodyPr>
          <a:lstStyle/>
          <a:p>
            <a:pPr marL="0" indent="0" algn="just">
              <a:buNone/>
            </a:pPr>
            <a:r>
              <a:rPr lang="en-US" sz="3000" i="1" dirty="0">
                <a:latin typeface="Times New Roman" panose="02020603050405020304" pitchFamily="18" charset="0"/>
                <a:cs typeface="Times New Roman" panose="02020603050405020304" pitchFamily="18" charset="0"/>
              </a:rPr>
              <a:t>          5. </a:t>
            </a:r>
            <a:r>
              <a:rPr lang="en-US" sz="3000" i="1" dirty="0" err="1">
                <a:latin typeface="Times New Roman" panose="02020603050405020304" pitchFamily="18" charset="0"/>
                <a:cs typeface="Times New Roman" panose="02020603050405020304" pitchFamily="18" charset="0"/>
              </a:rPr>
              <a:t>Rèn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luyện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kỹ</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năng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chất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vấn</a:t>
            </a:r>
            <a:endParaRPr lang="en-US" sz="3000" dirty="0">
              <a:latin typeface="Times New Roman" panose="02020603050405020304" pitchFamily="18" charset="0"/>
              <a:cs typeface="Times New Roman" panose="02020603050405020304" pitchFamily="18" charset="0"/>
            </a:endParaRPr>
          </a:p>
          <a:p>
            <a:pPr marL="0" indent="0" algn="just">
              <a:buNone/>
            </a:pPr>
            <a:r>
              <a:rPr lang="en-US" sz="3000" i="1"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nguồn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tiễn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hoặc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rõ</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quá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rèn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6603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34340"/>
            <a:ext cx="8596668" cy="6183630"/>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yếu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mục</a:t>
            </a:r>
            <a:r>
              <a:rPr lang="en-US" sz="3000" dirty="0">
                <a:latin typeface="Times New Roman" panose="02020603050405020304" pitchFamily="18" charset="0"/>
                <a:cs typeface="Times New Roman" panose="02020603050405020304" pitchFamily="18" charset="0"/>
              </a:rPr>
              <a:t> V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hay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diễn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kỹ</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026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 KỸ NĂNG THẢO LUẬN, TRANH LUẬN</a:t>
            </a:r>
            <a:endParaRPr lang="en-US" sz="3200" dirty="0"/>
          </a:p>
        </p:txBody>
      </p:sp>
      <p:sp>
        <p:nvSpPr>
          <p:cNvPr id="3" name="Content Placeholder 2"/>
          <p:cNvSpPr>
            <a:spLocks noGrp="1"/>
          </p:cNvSpPr>
          <p:nvPr>
            <p:ph idx="1"/>
          </p:nvPr>
        </p:nvSpPr>
        <p:spPr>
          <a:xfrm>
            <a:off x="677334" y="1577341"/>
            <a:ext cx="8596668" cy="4464022"/>
          </a:xfrm>
        </p:spPr>
        <p:txBody>
          <a:bodyPr>
            <a:noAutofit/>
          </a:bodyPr>
          <a:lstStyle/>
          <a:p>
            <a:pPr marL="0" indent="0" algn="just">
              <a:buNone/>
            </a:pP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19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(9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26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74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00050"/>
            <a:ext cx="8596668" cy="6115049"/>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Trước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Bổ</a:t>
            </a:r>
            <a:r>
              <a:rPr lang="en-US" sz="3000" dirty="0">
                <a:latin typeface="Times New Roman" panose="02020603050405020304" pitchFamily="18" charset="0"/>
                <a:cs typeface="Times New Roman" panose="02020603050405020304" pitchFamily="18" charset="0"/>
              </a:rPr>
              <a:t> sung </a:t>
            </a:r>
            <a:r>
              <a:rPr lang="en-US" sz="3000" dirty="0" err="1">
                <a:latin typeface="Times New Roman" panose="02020603050405020304" pitchFamily="18" charset="0"/>
                <a:cs typeface="Times New Roman" panose="02020603050405020304" pitchFamily="18" charset="0"/>
              </a:rPr>
              <a:t>kịp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cậy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b. </a:t>
            </a:r>
            <a:r>
              <a:rPr lang="en-US" sz="3000" dirty="0" err="1">
                <a:latin typeface="Times New Roman" panose="02020603050405020304" pitchFamily="18" charset="0"/>
                <a:cs typeface="Times New Roman" panose="02020603050405020304" pitchFamily="18" charset="0"/>
              </a:rPr>
              <a:t>Xây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dễ</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thuyết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hỏi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muốn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nói</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90077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85750"/>
            <a:ext cx="8596668" cy="6252209"/>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128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1490"/>
            <a:ext cx="8596668" cy="60579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to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p>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22056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25831"/>
            <a:ext cx="8596668" cy="3120389"/>
          </a:xfrm>
        </p:spPr>
        <p:txBody>
          <a:bodyPr>
            <a:normAutofit/>
          </a:bodyPr>
          <a:lstStyle/>
          <a:p>
            <a:pPr marL="0" indent="0" algn="ctr">
              <a:buNone/>
            </a:pPr>
            <a:r>
              <a:rPr lang="en-US" sz="4700" b="1" dirty="0" err="1">
                <a:solidFill>
                  <a:srgbClr val="FF0000"/>
                </a:solidFill>
                <a:latin typeface="Times New Roman" panose="02020603050405020304" pitchFamily="18" charset="0"/>
                <a:cs typeface="Times New Roman" panose="02020603050405020304" pitchFamily="18" charset="0"/>
              </a:rPr>
              <a:t>Có</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thể</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nói</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tham</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gia</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chất</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vấn</a:t>
            </a:r>
            <a:r>
              <a:rPr lang="en-US" sz="4700" b="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4700" b="1" dirty="0" err="1">
                <a:solidFill>
                  <a:srgbClr val="FF0000"/>
                </a:solidFill>
                <a:latin typeface="Times New Roman" panose="02020603050405020304" pitchFamily="18" charset="0"/>
                <a:cs typeface="Times New Roman" panose="02020603050405020304" pitchFamily="18" charset="0"/>
              </a:rPr>
              <a:t>vừa</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là</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trách</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nhiệm,vừa</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là</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quyền</a:t>
            </a:r>
            <a:r>
              <a:rPr lang="en-US" sz="4700" b="1" dirty="0">
                <a:solidFill>
                  <a:srgbClr val="FF0000"/>
                </a:solidFill>
                <a:latin typeface="Times New Roman" panose="02020603050405020304" pitchFamily="18" charset="0"/>
                <a:cs typeface="Times New Roman" panose="02020603050405020304" pitchFamily="18" charset="0"/>
              </a:rPr>
              <a:t>, </a:t>
            </a:r>
          </a:p>
          <a:p>
            <a:pPr marL="0" indent="0" algn="ctr">
              <a:buNone/>
            </a:pPr>
            <a:r>
              <a:rPr lang="en-US" sz="4700" b="1" dirty="0" err="1">
                <a:solidFill>
                  <a:srgbClr val="FF0000"/>
                </a:solidFill>
                <a:latin typeface="Times New Roman" panose="02020603050405020304" pitchFamily="18" charset="0"/>
                <a:cs typeface="Times New Roman" panose="02020603050405020304" pitchFamily="18" charset="0"/>
              </a:rPr>
              <a:t>vừa</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là</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nghĩa</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vụ</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của</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đại</a:t>
            </a:r>
            <a:r>
              <a:rPr lang="en-US" sz="4700" b="1" dirty="0">
                <a:solidFill>
                  <a:srgbClr val="FF0000"/>
                </a:solidFill>
                <a:latin typeface="Times New Roman" panose="02020603050405020304" pitchFamily="18" charset="0"/>
                <a:cs typeface="Times New Roman" panose="02020603050405020304" pitchFamily="18" charset="0"/>
              </a:rPr>
              <a:t> </a:t>
            </a:r>
            <a:r>
              <a:rPr lang="en-US" sz="4700" b="1" dirty="0" err="1">
                <a:solidFill>
                  <a:srgbClr val="FF0000"/>
                </a:solidFill>
                <a:latin typeface="Times New Roman" panose="02020603050405020304" pitchFamily="18" charset="0"/>
                <a:cs typeface="Times New Roman" panose="02020603050405020304" pitchFamily="18" charset="0"/>
              </a:rPr>
              <a:t>biểu</a:t>
            </a:r>
            <a:r>
              <a:rPr lang="en-US" sz="47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1470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11480"/>
            <a:ext cx="8596668" cy="6035039"/>
          </a:xfrm>
        </p:spPr>
        <p:txBody>
          <a:bodyPr>
            <a:noAutofit/>
          </a:bodyPr>
          <a:lstStyle/>
          <a:p>
            <a:pPr marL="0" indent="0" algn="just">
              <a:buNone/>
            </a:pPr>
            <a:r>
              <a:rPr lang="en-US" sz="3000" i="1" dirty="0">
                <a:latin typeface="Times New Roman" panose="02020603050405020304" pitchFamily="18" charset="0"/>
                <a:cs typeface="Times New Roman" panose="02020603050405020304" pitchFamily="18" charset="0"/>
              </a:rPr>
              <a:t>          6. </a:t>
            </a:r>
            <a:r>
              <a:rPr lang="en-US" sz="3000" i="1" dirty="0" err="1">
                <a:latin typeface="Times New Roman" panose="02020603050405020304" pitchFamily="18" charset="0"/>
                <a:cs typeface="Times New Roman" panose="02020603050405020304" pitchFamily="18" charset="0"/>
              </a:rPr>
              <a:t>Tham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gia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chất</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vấn</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giúp</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gì</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cho</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đại</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biểu</a:t>
            </a:r>
            <a:r>
              <a:rPr lang="en-US" sz="3000" i="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thêm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thôi</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rèn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tĩnh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nghe</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xem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xét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những</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đúng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6926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68630"/>
            <a:ext cx="8596668" cy="6069329"/>
          </a:xfrm>
        </p:spPr>
        <p:txBody>
          <a:bodyPr>
            <a:normAutofit/>
          </a:bodyPr>
          <a:lstStyle/>
          <a:p>
            <a:pPr marL="0" indent="0" algn="just">
              <a:buNone/>
            </a:pP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nâng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nâng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a:t>
            </a:r>
            <a:r>
              <a:rPr lang="en-US" sz="3000" dirty="0">
                <a:latin typeface="Times New Roman" panose="02020603050405020304" pitchFamily="18" charset="0"/>
                <a:cs typeface="Times New Roman" panose="02020603050405020304" pitchFamily="18" charset="0"/>
              </a:rPr>
              <a:t>.</a:t>
            </a:r>
          </a:p>
          <a:p>
            <a:pPr marL="0" indent="0" algn="just">
              <a:buNone/>
            </a:pP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qua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chỉ</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7960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CẢM ƠN SỰ QUAN TÂM THEO DÕI CỦA QUÝ VỊ ĐẠI BIỂU!</a:t>
            </a:r>
          </a:p>
        </p:txBody>
      </p:sp>
      <p:sp>
        <p:nvSpPr>
          <p:cNvPr id="3" name="Content Placeholder 2"/>
          <p:cNvSpPr>
            <a:spLocks noGrp="1"/>
          </p:cNvSpPr>
          <p:nvPr>
            <p:ph idx="1"/>
          </p:nvPr>
        </p:nvSpPr>
        <p:spPr/>
        <p:txBody>
          <a:bodyPr/>
          <a:lstStyle/>
          <a:p>
            <a:pPr marL="0" indent="0">
              <a:buNone/>
            </a:pPr>
            <a:r>
              <a:rPr lang="en-US" dirty="0"/>
              <a:t>             </a:t>
            </a:r>
            <a:endParaRPr lang="en-US"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890051"/>
            <a:ext cx="4941713" cy="28349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000" y="4011930"/>
            <a:ext cx="4902997" cy="2540000"/>
          </a:xfrm>
          <a:prstGeom prst="rect">
            <a:avLst/>
          </a:prstGeom>
        </p:spPr>
      </p:pic>
    </p:spTree>
    <p:extLst>
      <p:ext uri="{BB962C8B-B14F-4D97-AF65-F5344CB8AC3E}">
        <p14:creationId xmlns:p14="http://schemas.microsoft.com/office/powerpoint/2010/main" val="187930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 KỸ NĂNG THẢO LUẬN, TRANH LUẬN</a:t>
            </a:r>
            <a:endParaRPr lang="en-US" sz="3200" dirty="0"/>
          </a:p>
        </p:txBody>
      </p:sp>
      <p:sp>
        <p:nvSpPr>
          <p:cNvPr id="3" name="Content Placeholder 2"/>
          <p:cNvSpPr>
            <a:spLocks noGrp="1"/>
          </p:cNvSpPr>
          <p:nvPr>
            <p:ph idx="1"/>
          </p:nvPr>
        </p:nvSpPr>
        <p:spPr>
          <a:xfrm>
            <a:off x="677334" y="1588771"/>
            <a:ext cx="8596668" cy="4452592"/>
          </a:xfrm>
        </p:spPr>
        <p:txBody>
          <a:bodyPr>
            <a:normAutofit/>
          </a:bodyPr>
          <a:lstStyle/>
          <a:p>
            <a:pPr marL="0" indent="0" algn="just">
              <a:buNone/>
            </a:pP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85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906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13208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 KỸ NĂNG THẢO LUẬN, TRANH LUẬN</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74470"/>
            <a:ext cx="8596668" cy="4960619"/>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93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105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201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77334" y="609600"/>
            <a:ext cx="8596668" cy="88773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I- KỸ NĂNG THẢO LUẬN, TRANH LUẬN</a:t>
            </a:r>
            <a:endParaRPr lang="en-US" sz="3200" dirty="0"/>
          </a:p>
        </p:txBody>
      </p:sp>
      <p:sp>
        <p:nvSpPr>
          <p:cNvPr id="3" name="Content Placeholder 2"/>
          <p:cNvSpPr>
            <a:spLocks noGrp="1"/>
          </p:cNvSpPr>
          <p:nvPr>
            <p:ph idx="1"/>
          </p:nvPr>
        </p:nvSpPr>
        <p:spPr>
          <a:xfrm>
            <a:off x="677334" y="1497331"/>
            <a:ext cx="8596668" cy="4544032"/>
          </a:xfrm>
        </p:spPr>
        <p:txBody>
          <a:bodyPr>
            <a:normAutofit/>
          </a:bodyPr>
          <a:lstStyle/>
          <a:p>
            <a:pPr marL="0" indent="0" algn="just">
              <a:buNone/>
            </a:pP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111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a:p>
            <a:pPr marL="0" indent="0" algn="just">
              <a:buNone/>
            </a:pP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6826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14400"/>
            <a:ext cx="8596668" cy="6240780"/>
          </a:xfrm>
        </p:spPr>
        <p:txBody>
          <a:bodyPr>
            <a:noAutofit/>
          </a:bodyPr>
          <a:lstStyle/>
          <a:p>
            <a:pPr marL="0" indent="0" algn="just">
              <a:buNone/>
            </a:pPr>
            <a:r>
              <a:rPr lang="en-US" sz="2200" i="1" dirty="0">
                <a:latin typeface="Times New Roman" panose="02020603050405020304" pitchFamily="18" charset="0"/>
                <a:cs typeface="Times New Roman" panose="02020603050405020304" pitchFamily="18" charset="0"/>
              </a:rPr>
              <a:t>          1-Thảo </a:t>
            </a:r>
            <a:r>
              <a:rPr lang="en-US" sz="2200" i="1" dirty="0" err="1">
                <a:latin typeface="Times New Roman" panose="02020603050405020304" pitchFamily="18" charset="0"/>
                <a:cs typeface="Times New Roman" panose="02020603050405020304" pitchFamily="18" charset="0"/>
              </a:rPr>
              <a:t>luận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tranh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gì</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Theo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thảo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luận</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trao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đổi</a:t>
            </a:r>
            <a:r>
              <a:rPr lang="en-US" sz="2200" i="1" dirty="0">
                <a:latin typeface="Times New Roman" panose="02020603050405020304" pitchFamily="18" charset="0"/>
                <a:cs typeface="Times New Roman" panose="02020603050405020304" pitchFamily="18" charset="0"/>
              </a:rPr>
              <a:t> ý </a:t>
            </a:r>
            <a:r>
              <a:rPr lang="en-US" sz="2200" i="1" dirty="0" err="1">
                <a:latin typeface="Times New Roman" panose="02020603050405020304" pitchFamily="18" charset="0"/>
                <a:cs typeface="Times New Roman" panose="02020603050405020304" pitchFamily="18" charset="0"/>
              </a:rPr>
              <a:t>kiến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về</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vấn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đề</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lẽ</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tranh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luận</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bàn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cãi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lý</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lẽ</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tìm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lẽ</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phải</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lgn="just">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2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tố</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thảo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tranh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luận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tức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có</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trao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đổi</a:t>
            </a:r>
            <a:r>
              <a:rPr lang="en-US" sz="2200" i="1" dirty="0">
                <a:latin typeface="Times New Roman" panose="02020603050405020304" pitchFamily="18" charset="0"/>
                <a:cs typeface="Times New Roman" panose="02020603050405020304" pitchFamily="18" charset="0"/>
              </a:rPr>
              <a:t> ý </a:t>
            </a:r>
            <a:r>
              <a:rPr lang="en-US" sz="2200" i="1" dirty="0" err="1">
                <a:latin typeface="Times New Roman" panose="02020603050405020304" pitchFamily="18" charset="0"/>
                <a:cs typeface="Times New Roman" panose="02020603050405020304" pitchFamily="18" charset="0"/>
              </a:rPr>
              <a:t>kiến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giữa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với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nhau</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a:t>
            </a:r>
          </a:p>
          <a:p>
            <a:pPr marL="0" indent="0" algn="just">
              <a:buNone/>
            </a:pPr>
            <a:r>
              <a:rPr lang="en-US" sz="2200" dirty="0">
                <a:latin typeface="Times New Roman" panose="02020603050405020304" pitchFamily="18" charset="0"/>
                <a:cs typeface="Times New Roman" panose="02020603050405020304" pitchFamily="18" charset="0"/>
              </a:rPr>
              <a:t>          - </a:t>
            </a:r>
            <a:r>
              <a:rPr lang="en-US" sz="2200" i="1" dirty="0">
                <a:latin typeface="Times New Roman" panose="02020603050405020304" pitchFamily="18" charset="0"/>
                <a:cs typeface="Times New Roman" panose="02020603050405020304" pitchFamily="18" charset="0"/>
              </a:rPr>
              <a:t>“</a:t>
            </a:r>
            <a:r>
              <a:rPr lang="en-US" sz="2200" i="1" dirty="0" err="1">
                <a:latin typeface="Times New Roman" panose="02020603050405020304" pitchFamily="18" charset="0"/>
                <a:cs typeface="Times New Roman" panose="02020603050405020304" pitchFamily="18" charset="0"/>
              </a:rPr>
              <a:t>Trao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đổi</a:t>
            </a:r>
            <a:r>
              <a:rPr lang="en-US" sz="2200" i="1" dirty="0">
                <a:latin typeface="Times New Roman" panose="02020603050405020304" pitchFamily="18" charset="0"/>
                <a:cs typeface="Times New Roman" panose="02020603050405020304" pitchFamily="18" charset="0"/>
              </a:rPr>
              <a:t> ý </a:t>
            </a:r>
            <a:r>
              <a:rPr lang="en-US" sz="2200" i="1" dirty="0" err="1">
                <a:latin typeface="Times New Roman" panose="02020603050405020304" pitchFamily="18" charset="0"/>
                <a:cs typeface="Times New Roman" panose="02020603050405020304" pitchFamily="18" charset="0"/>
              </a:rPr>
              <a:t>kiến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về</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vấn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đề</a:t>
            </a:r>
            <a:r>
              <a:rPr lang="en-US" sz="2200" i="1"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nêu</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kiến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vấn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vậy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ý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vịt</a:t>
            </a:r>
            <a:r>
              <a:rPr lang="en-US"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7379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155</TotalTime>
  <Words>6572</Words>
  <Application>Microsoft Office PowerPoint</Application>
  <PresentationFormat>Widescreen</PresentationFormat>
  <Paragraphs>144</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Times New Roman</vt:lpstr>
      <vt:lpstr>Trebuchet MS</vt:lpstr>
      <vt:lpstr>Wingdings 3</vt:lpstr>
      <vt:lpstr>Facet</vt:lpstr>
      <vt:lpstr>KỸ NĂNG THẢO LUẬN, TRANH LUẬN VÀ CHẤT VẤN  TẠI KỲ HỌP CỦA HỘI ĐỒNG NHÂN DÂN                                                                     Ngô Tự Nam,                                             Nguyên Phó Chủ nhiệm Ủy ban Pháp luật,                                            Nguyên Phó Trưởng Ban Công tác đại biểu </vt:lpstr>
      <vt:lpstr>PowerPoint Presentation</vt:lpstr>
      <vt:lpstr>I- KỸ NĂNG THẢO LUẬN, TRANH LUẬN</vt:lpstr>
      <vt:lpstr>I- KỸ NĂNG THẢO LUẬN, TRANH LUẬN</vt:lpstr>
      <vt:lpstr>I- KỸ NĂNG THẢO LUẬN, TRANH LUẬN</vt:lpstr>
      <vt:lpstr>I- KỸ NĂNG THẢO LUẬN, TRANH LUẬN</vt:lpstr>
      <vt:lpstr>I- KỸ NĂNG THẢO LUẬN, TRANH LUẬN</vt:lpstr>
      <vt:lpstr>I- KỸ NĂNG THẢO LUẬN, TRANH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SỰ QUAN TÂM THEO DÕI CỦA QUÝ VỊ ĐẠI BIỂU!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KỸ NĂNG THẢO LUẬN, TRANH LUẬN VÀ CHẤT VẤN               TẠI KỲ HỌP CỦA HỘI ĐỒNG NHÂN DÂN                                                                     Ngô Tự Nam,                                             Nguyên Phó Chủ nhiệm Ủy ban Pháp luật,                                            Nguyên Phó Trưởng Ban Công tác đại biểu </dc:title>
  <dc:creator>Windows User</dc:creator>
  <cp:lastModifiedBy>ADMIN</cp:lastModifiedBy>
  <cp:revision>52</cp:revision>
  <dcterms:created xsi:type="dcterms:W3CDTF">2022-07-17T02:15:39Z</dcterms:created>
  <dcterms:modified xsi:type="dcterms:W3CDTF">2022-07-26T04:09:59Z</dcterms:modified>
</cp:coreProperties>
</file>